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F2C148D0-3E2E-4D09-ABD9-0DE3238404AC}">
  <a:tblStyle styleId="{F2C148D0-3E2E-4D09-ABD9-0DE3238404A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82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2074350" y="91225"/>
            <a:ext cx="4995300" cy="4995300"/>
          </a:xfrm>
          <a:prstGeom prst="rect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" name="Shape 59"/>
          <p:cNvGraphicFramePr/>
          <p:nvPr/>
        </p:nvGraphicFramePr>
        <p:xfrm>
          <a:off x="114225" y="1249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{F2C148D0-3E2E-4D09-ABD9-0DE3238404AC}</a:tableStyleId>
              </a:tblPr>
              <a:tblGrid>
                <a:gridCol w="2930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30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0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4482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" name="Shape 64"/>
          <p:cNvGraphicFramePr/>
          <p:nvPr/>
        </p:nvGraphicFramePr>
        <p:xfrm>
          <a:off x="952500" y="86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{F2C148D0-3E2E-4D09-ABD9-0DE3238404AC}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9085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085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" name="Shape 69"/>
          <p:cNvGraphicFramePr/>
          <p:nvPr/>
        </p:nvGraphicFramePr>
        <p:xfrm>
          <a:off x="114225" y="86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{F2C148D0-3E2E-4D09-ABD9-0DE3238404AC}</a:tableStyleId>
              </a:tblPr>
              <a:tblGrid>
                <a:gridCol w="2979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9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9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9085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085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 Sheldon</dc:creator>
  <cp:lastModifiedBy>Eli Sheldon</cp:lastModifiedBy>
  <cp:revision>1</cp:revision>
  <dcterms:modified xsi:type="dcterms:W3CDTF">2017-10-25T19:56:09Z</dcterms:modified>
</cp:coreProperties>
</file>