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Click the image to launch the simulation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het.colorado.edu/sims/html/build-an-atom/latest/build-an-atom_en.html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Atom Modeling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Using abstraction make tiny particles come to life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75" y="296521"/>
            <a:ext cx="1829050" cy="20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4875" y="296521"/>
            <a:ext cx="1829050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126" y="1017725"/>
            <a:ext cx="2933874" cy="41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Shape 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Atom Modeling Project - Overview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are going to create atomic models today!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 fact, you will create three different models: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Digital, using a Build an Atom simulation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On paper, drawing your results from the simulation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Physical, using wire and foam beads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Get into teams and choose your elements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choose </a:t>
            </a:r>
            <a:r>
              <a:rPr lang="en" u="sng"/>
              <a:t>any five</a:t>
            </a:r>
            <a:r>
              <a:rPr lang="en"/>
              <a:t> of these nine elements on the periodic table: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Helium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Lithium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Beryllium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Boron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Carbon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3348125" y="1707050"/>
            <a:ext cx="30000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Nitrogen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Oxygen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Fluorine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</a:pPr>
            <a:r>
              <a:rPr lang="en" sz="1800">
                <a:solidFill>
                  <a:schemeClr val="dk2"/>
                </a:solidFill>
              </a:rPr>
              <a:t>Neon</a:t>
            </a: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71392" l="0" r="0" t="0"/>
          <a:stretch/>
        </p:blipFill>
        <p:spPr>
          <a:xfrm>
            <a:off x="58275" y="3615275"/>
            <a:ext cx="9027450" cy="14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394525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 Build an Atom simulation</a:t>
            </a:r>
          </a:p>
        </p:txBody>
      </p:sp>
      <p:pic>
        <p:nvPicPr>
          <p:cNvPr id="78" name="Shape 7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838" y="1322926"/>
            <a:ext cx="5878326" cy="350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Your turn - create your digital and paper models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your first atom of your element by dragging protons, neutrons and electrons onto the model.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atom should not be an ion - it should have a neutral charge.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periodic table to help determine how many protons, neutrons and electrons you need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record your results onto your handout before moving on to a new element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