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57" r:id="rId12"/>
    <p:sldId id="273" r:id="rId13"/>
    <p:sldId id="269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9BB7D-93CF-45BC-8359-BB2FFED92B4E}" v="53" dt="2021-07-22T05:34:04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1D208-CCDC-4FF2-AE8C-2DEC6153E8F6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A47C-564F-436C-8045-97D441E97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9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https://www.youtube.com/watch?v=Hb44bGY2KdU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BA47C-564F-436C-8045-97D441E979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Clicking on this lets you change which cipher disks you are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BA47C-564F-436C-8045-97D441E979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61C-8AD0-48CF-BA65-6688E45599C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669D-DB8A-44DB-9AA9-18F81A2C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9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61C-8AD0-48CF-BA65-6688E45599C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669D-DB8A-44DB-9AA9-18F81A2C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61C-8AD0-48CF-BA65-6688E45599C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669D-DB8A-44DB-9AA9-18F81A2C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61C-8AD0-48CF-BA65-6688E45599C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669D-DB8A-44DB-9AA9-18F81A2C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61C-8AD0-48CF-BA65-6688E45599C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669D-DB8A-44DB-9AA9-18F81A2C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61C-8AD0-48CF-BA65-6688E45599C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669D-DB8A-44DB-9AA9-18F81A2C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9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61C-8AD0-48CF-BA65-6688E45599C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669D-DB8A-44DB-9AA9-18F81A2C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61C-8AD0-48CF-BA65-6688E45599C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669D-DB8A-44DB-9AA9-18F81A2C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6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61C-8AD0-48CF-BA65-6688E45599C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669D-DB8A-44DB-9AA9-18F81A2C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61C-8AD0-48CF-BA65-6688E45599C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669D-DB8A-44DB-9AA9-18F81A2C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361C-8AD0-48CF-BA65-6688E45599C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669D-DB8A-44DB-9AA9-18F81A2C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361C-8AD0-48CF-BA65-6688E45599C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669D-DB8A-44DB-9AA9-18F81A2CE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kro1pqQaEY?feature=oembed" TargetMode="Externa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b44bGY2KdU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Enigma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Sending secret, “uncrackable” messages in World War II</a:t>
            </a:r>
          </a:p>
        </p:txBody>
      </p:sp>
    </p:spTree>
    <p:extLst>
      <p:ext uri="{BB962C8B-B14F-4D97-AF65-F5344CB8AC3E}">
        <p14:creationId xmlns:p14="http://schemas.microsoft.com/office/powerpoint/2010/main" val="50626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/>
              <a:t>shift cipher </a:t>
            </a:r>
            <a:r>
              <a:rPr lang="en-US" dirty="0"/>
              <a:t>is </a:t>
            </a:r>
            <a:r>
              <a:rPr lang="en-US" b="1" dirty="0"/>
              <a:t>not very strong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possible keys are there?</a:t>
            </a:r>
          </a:p>
          <a:p>
            <a:r>
              <a:rPr lang="en-US" dirty="0"/>
              <a:t>How long do you think it would take to crack the algorithm, even if you didn’t know the key?</a:t>
            </a:r>
          </a:p>
          <a:p>
            <a:r>
              <a:rPr lang="en-US" dirty="0"/>
              <a:t>How could the cipher be strengthened?</a:t>
            </a:r>
          </a:p>
        </p:txBody>
      </p:sp>
    </p:spTree>
    <p:extLst>
      <p:ext uri="{BB962C8B-B14F-4D97-AF65-F5344CB8AC3E}">
        <p14:creationId xmlns:p14="http://schemas.microsoft.com/office/powerpoint/2010/main" val="163138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30E6EEDA-4073-4146-9FCA-23775857163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12700" y="-9525"/>
            <a:ext cx="122047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7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158,962,555,217,826,360,000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how many different keys there are for the Enigma Machine</a:t>
            </a:r>
          </a:p>
          <a:p>
            <a:r>
              <a:rPr lang="en-US" dirty="0"/>
              <a:t>Even if you cracked it in a day, the key would already have changed</a:t>
            </a:r>
          </a:p>
          <a:p>
            <a:r>
              <a:rPr lang="en-US" dirty="0"/>
              <a:t>Compared to the 26 keys of the shift cipher, this certainly seems nearly uncrackable</a:t>
            </a:r>
          </a:p>
        </p:txBody>
      </p:sp>
    </p:spTree>
    <p:extLst>
      <p:ext uri="{BB962C8B-B14F-4D97-AF65-F5344CB8AC3E}">
        <p14:creationId xmlns:p14="http://schemas.microsoft.com/office/powerpoint/2010/main" val="32602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FD096E8-9D39-4E17-A429-A4C1FFD0F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1149900"/>
            <a:ext cx="12172950" cy="51106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055F24-31D4-46F4-9AA0-0C1336EF6014}"/>
              </a:ext>
            </a:extLst>
          </p:cNvPr>
          <p:cNvSpPr txBox="1">
            <a:spLocks/>
          </p:cNvSpPr>
          <p:nvPr/>
        </p:nvSpPr>
        <p:spPr>
          <a:xfrm>
            <a:off x="838200" y="388938"/>
            <a:ext cx="10515600" cy="7572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+mj-lt"/>
                <a:cs typeface="+mj-lt"/>
              </a:rPr>
              <a:t>https://cryptii.com/pipes/enigma-machine</a:t>
            </a:r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62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Enigma machine!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 to: </a:t>
            </a:r>
            <a:r>
              <a:rPr lang="en-US" dirty="0">
                <a:ea typeface="+mn-lt"/>
                <a:cs typeface="+mn-lt"/>
              </a:rPr>
              <a:t>https://cryptii.com/pipes/enigma-machine</a:t>
            </a:r>
          </a:p>
          <a:p>
            <a:r>
              <a:rPr lang="en-US" dirty="0"/>
              <a:t>Create a secret message and pass the cipher text and complete key to a partner – make sure your message is </a:t>
            </a:r>
            <a:r>
              <a:rPr lang="en-US" b="1" dirty="0"/>
              <a:t>school appropriate</a:t>
            </a:r>
          </a:p>
          <a:p>
            <a:r>
              <a:rPr lang="en-US" dirty="0"/>
              <a:t>Decode your partner’s secret message using your own cipher machine</a:t>
            </a:r>
          </a:p>
        </p:txBody>
      </p:sp>
    </p:spTree>
    <p:extLst>
      <p:ext uri="{BB962C8B-B14F-4D97-AF65-F5344CB8AC3E}">
        <p14:creationId xmlns:p14="http://schemas.microsoft.com/office/powerpoint/2010/main" val="93666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  <a:extLst>
              <a:ext uri="{FF2B5EF4-FFF2-40B4-BE49-F238E27FC236}">
                <a16:creationId xmlns:a16="http://schemas.microsoft.com/office/drawing/2014/main" id="{242E57F3-A39B-4240-AF54-B79EACD6863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5404" y="3040"/>
            <a:ext cx="12191999" cy="68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you’re Britain in 1937…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need a way to communicate with your armies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a telegraph to send Morse</a:t>
            </a:r>
            <a:br>
              <a:rPr lang="en-US" dirty="0"/>
            </a:br>
            <a:r>
              <a:rPr lang="en-US" dirty="0"/>
              <a:t>code over the radio, but the enemy </a:t>
            </a:r>
            <a:br>
              <a:rPr lang="en-US" dirty="0"/>
            </a:br>
            <a:r>
              <a:rPr lang="en-US" dirty="0"/>
              <a:t>can intercept your messages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need a way to </a:t>
            </a:r>
            <a:r>
              <a:rPr lang="en-US" b="1" dirty="0"/>
              <a:t>encrypt</a:t>
            </a:r>
            <a:r>
              <a:rPr lang="en-US" dirty="0"/>
              <a:t> your</a:t>
            </a:r>
            <a:br>
              <a:rPr lang="en-US" dirty="0"/>
            </a:br>
            <a:r>
              <a:rPr lang="en-US" dirty="0"/>
              <a:t>messages so that only your armies and</a:t>
            </a:r>
            <a:br>
              <a:rPr lang="en-US" dirty="0"/>
            </a:br>
            <a:r>
              <a:rPr lang="en-US" dirty="0"/>
              <a:t>your allies will understand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Enter… cryptography!</a:t>
            </a:r>
          </a:p>
        </p:txBody>
      </p:sp>
      <p:pic>
        <p:nvPicPr>
          <p:cNvPr id="1026" name="Picture 2" descr="http://the_1901so_18854.blogs.entrata.com/wp-content/uploads/2015/10/telegraph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424" y="2523067"/>
            <a:ext cx="5392576" cy="43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7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Cryptography</a:t>
            </a:r>
            <a:r>
              <a:rPr lang="en-US" dirty="0"/>
              <a:t> – the science of encrypting and decrypting messages into cipher text</a:t>
            </a:r>
          </a:p>
          <a:p>
            <a:r>
              <a:rPr lang="en-US" b="1" dirty="0"/>
              <a:t>Encryption</a:t>
            </a:r>
            <a:r>
              <a:rPr lang="en-US" dirty="0"/>
              <a:t> – converting plain text into cipher text</a:t>
            </a:r>
          </a:p>
          <a:p>
            <a:r>
              <a:rPr lang="en-US" b="1" dirty="0"/>
              <a:t>Decryption</a:t>
            </a:r>
            <a:r>
              <a:rPr lang="en-US" dirty="0"/>
              <a:t> – converting cipher text into plain text</a:t>
            </a:r>
          </a:p>
          <a:p>
            <a:r>
              <a:rPr lang="en-US" b="1" dirty="0"/>
              <a:t>Plain text</a:t>
            </a:r>
            <a:r>
              <a:rPr lang="en-US" dirty="0"/>
              <a:t> – the original message that you can ready normally</a:t>
            </a:r>
          </a:p>
          <a:p>
            <a:r>
              <a:rPr lang="en-US" b="1" dirty="0"/>
              <a:t>Cipher text</a:t>
            </a:r>
            <a:r>
              <a:rPr lang="en-US" dirty="0"/>
              <a:t> – the secret message that you cannot read normally</a:t>
            </a:r>
          </a:p>
          <a:p>
            <a:r>
              <a:rPr lang="en-US" b="1" dirty="0"/>
              <a:t>Key</a:t>
            </a:r>
            <a:r>
              <a:rPr lang="en-US" dirty="0"/>
              <a:t> – the </a:t>
            </a:r>
            <a:r>
              <a:rPr lang="en-US" u="sng" dirty="0"/>
              <a:t>algorithm</a:t>
            </a:r>
            <a:r>
              <a:rPr lang="en-US" dirty="0"/>
              <a:t> or settings used to encrypt and decrypt</a:t>
            </a:r>
          </a:p>
        </p:txBody>
      </p:sp>
    </p:spTree>
    <p:extLst>
      <p:ext uri="{BB962C8B-B14F-4D97-AF65-F5344CB8AC3E}">
        <p14:creationId xmlns:p14="http://schemas.microsoft.com/office/powerpoint/2010/main" val="261885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cipher is a </a:t>
            </a:r>
            <a:r>
              <a:rPr lang="en-US" b="1" dirty="0"/>
              <a:t>shift cipher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letter maps to a new letter</a:t>
            </a:r>
          </a:p>
          <a:p>
            <a:r>
              <a:rPr lang="en-US" dirty="0"/>
              <a:t>The letters stay in order – the key</a:t>
            </a:r>
            <a:br>
              <a:rPr lang="en-US" dirty="0"/>
            </a:br>
            <a:r>
              <a:rPr lang="en-US" dirty="0"/>
              <a:t>is just a rotation (a shift) of the inner</a:t>
            </a:r>
            <a:br>
              <a:rPr lang="en-US" dirty="0"/>
            </a:br>
            <a:r>
              <a:rPr lang="en-US" dirty="0"/>
              <a:t>wheel</a:t>
            </a:r>
          </a:p>
          <a:p>
            <a:r>
              <a:rPr lang="en-US" dirty="0"/>
              <a:t>For example, if we shift from A on</a:t>
            </a:r>
            <a:br>
              <a:rPr lang="en-US" dirty="0"/>
            </a:br>
            <a:r>
              <a:rPr lang="en-US" dirty="0"/>
              <a:t>the outer wheel lining up with A on</a:t>
            </a:r>
            <a:br>
              <a:rPr lang="en-US" dirty="0"/>
            </a:br>
            <a:r>
              <a:rPr lang="en-US" dirty="0"/>
              <a:t>the inner wheel (key = 0) to A on the</a:t>
            </a:r>
            <a:br>
              <a:rPr lang="en-US" dirty="0"/>
            </a:br>
            <a:r>
              <a:rPr lang="en-US" dirty="0"/>
              <a:t>outer wheel lining up with C on the</a:t>
            </a:r>
            <a:br>
              <a:rPr lang="en-US" dirty="0"/>
            </a:br>
            <a:r>
              <a:rPr lang="en-US" dirty="0"/>
              <a:t>inner wheel…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04" y="1394234"/>
            <a:ext cx="5352750" cy="5291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11" y="2021714"/>
            <a:ext cx="4043155" cy="40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8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62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cipher is a </a:t>
            </a:r>
            <a:r>
              <a:rPr lang="en-US" b="1" dirty="0"/>
              <a:t>shift cipher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is now 2, since A has been shifted</a:t>
            </a:r>
            <a:br>
              <a:rPr lang="en-US" dirty="0"/>
            </a:br>
            <a:r>
              <a:rPr lang="en-US" dirty="0"/>
              <a:t>by 2 letters</a:t>
            </a:r>
          </a:p>
          <a:p>
            <a:r>
              <a:rPr lang="en-US" dirty="0"/>
              <a:t>If we rotate further, so A is now lined</a:t>
            </a:r>
            <a:br>
              <a:rPr lang="en-US" dirty="0"/>
            </a:br>
            <a:r>
              <a:rPr lang="en-US" dirty="0"/>
              <a:t>up with O (the fifteenth letter of the</a:t>
            </a:r>
            <a:br>
              <a:rPr lang="en-US" dirty="0"/>
            </a:br>
            <a:r>
              <a:rPr lang="en-US" dirty="0"/>
              <a:t>alphabet)…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04" y="1394234"/>
            <a:ext cx="5352750" cy="5291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8798">
            <a:off x="7145111" y="2021714"/>
            <a:ext cx="4043155" cy="40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02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cipher is a </a:t>
            </a:r>
            <a:r>
              <a:rPr lang="en-US" b="1" dirty="0"/>
              <a:t>shift cipher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is now 15, since A has been </a:t>
            </a:r>
            <a:br>
              <a:rPr lang="en-US" dirty="0"/>
            </a:br>
            <a:r>
              <a:rPr lang="en-US" dirty="0"/>
              <a:t>shifted by 15 letters</a:t>
            </a:r>
          </a:p>
          <a:p>
            <a:r>
              <a:rPr lang="en-US" dirty="0"/>
              <a:t>Now let’s encrypt a message. The </a:t>
            </a:r>
            <a:br>
              <a:rPr lang="en-US" dirty="0"/>
            </a:br>
            <a:r>
              <a:rPr lang="en-US" dirty="0"/>
              <a:t>plain text is “TROOPS TO POLAND”</a:t>
            </a:r>
          </a:p>
          <a:p>
            <a:r>
              <a:rPr lang="en-US" dirty="0"/>
              <a:t>T on the outer wheel lines up with</a:t>
            </a:r>
            <a:br>
              <a:rPr lang="en-US" dirty="0"/>
            </a:br>
            <a:r>
              <a:rPr lang="en-US" dirty="0"/>
              <a:t>H on the inner wheel</a:t>
            </a:r>
          </a:p>
          <a:p>
            <a:r>
              <a:rPr lang="en-US" dirty="0"/>
              <a:t>R lines up with F</a:t>
            </a:r>
          </a:p>
          <a:p>
            <a:r>
              <a:rPr lang="en-US" dirty="0"/>
              <a:t>O lines up with C…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04" y="1394234"/>
            <a:ext cx="5352750" cy="5291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0217">
            <a:off x="7154255" y="2021714"/>
            <a:ext cx="4043155" cy="40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cipher is a </a:t>
            </a:r>
            <a:r>
              <a:rPr lang="en-US" b="1" dirty="0"/>
              <a:t>shift cipher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“TROOPS TO POLAND” becomes</a:t>
            </a:r>
            <a:br>
              <a:rPr lang="en-US" dirty="0"/>
            </a:br>
            <a:r>
              <a:rPr lang="en-US" dirty="0"/>
              <a:t>“HFCCDG HC DCZOBR” with key = 15</a:t>
            </a:r>
          </a:p>
          <a:p>
            <a:r>
              <a:rPr lang="en-US" dirty="0"/>
              <a:t>If whoever receives that cipher text</a:t>
            </a:r>
            <a:br>
              <a:rPr lang="en-US" dirty="0"/>
            </a:br>
            <a:r>
              <a:rPr lang="en-US" dirty="0"/>
              <a:t>has the key, they can decrypt it by</a:t>
            </a:r>
            <a:br>
              <a:rPr lang="en-US" dirty="0"/>
            </a:br>
            <a:r>
              <a:rPr lang="en-US" dirty="0"/>
              <a:t>finding the letters on the inner wheel</a:t>
            </a:r>
          </a:p>
          <a:p>
            <a:r>
              <a:rPr lang="en-US" dirty="0"/>
              <a:t>H on the inner wheel lines up with T</a:t>
            </a:r>
          </a:p>
          <a:p>
            <a:r>
              <a:rPr lang="en-US" dirty="0"/>
              <a:t>F lines up with R</a:t>
            </a:r>
          </a:p>
          <a:p>
            <a:r>
              <a:rPr lang="en-US" dirty="0"/>
              <a:t>C lines up with O…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04" y="1394234"/>
            <a:ext cx="5352750" cy="5291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0217">
            <a:off x="7154255" y="2021714"/>
            <a:ext cx="4043155" cy="40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8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practice!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Decode this message:</a:t>
            </a:r>
            <a:br>
              <a:rPr lang="en-US" dirty="0"/>
            </a:br>
            <a:r>
              <a:rPr lang="en-US" dirty="0"/>
              <a:t>“CSY KSX MX VMKLX”</a:t>
            </a:r>
          </a:p>
          <a:p>
            <a:r>
              <a:rPr lang="en-US" dirty="0"/>
              <a:t>Note that the key is now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04" y="1394234"/>
            <a:ext cx="5352750" cy="529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56992">
            <a:off x="7154255" y="2021714"/>
            <a:ext cx="4043155" cy="40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5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will create your own cipher wheel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 out the outer and inner wheels and connect them with a fastener</a:t>
            </a:r>
          </a:p>
          <a:p>
            <a:r>
              <a:rPr lang="en-US" dirty="0"/>
              <a:t>Create a secret message and pass the cipher text and key to a partner – make sure your message is </a:t>
            </a:r>
            <a:r>
              <a:rPr lang="en-US" b="1" dirty="0"/>
              <a:t>school appropriate</a:t>
            </a:r>
          </a:p>
          <a:p>
            <a:r>
              <a:rPr lang="en-US" dirty="0"/>
              <a:t>Decode your partner’s secret message using your own cipher wheel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18" y="4261104"/>
            <a:ext cx="2415835" cy="2388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98" y="4816397"/>
            <a:ext cx="1837651" cy="1833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694" y="5363196"/>
            <a:ext cx="1286212" cy="12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9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449</Words>
  <Application>Microsoft Office PowerPoint</Application>
  <PresentationFormat>Widescreen</PresentationFormat>
  <Paragraphs>62</Paragraphs>
  <Slides>15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The Enigma Machine</vt:lpstr>
      <vt:lpstr>Imagine you’re Britain in 1937…</vt:lpstr>
      <vt:lpstr>Some quick vocab</vt:lpstr>
      <vt:lpstr>The simplest cipher is a shift cipher</vt:lpstr>
      <vt:lpstr>The simplest cipher is a shift cipher</vt:lpstr>
      <vt:lpstr>The simplest cipher is a shift cipher</vt:lpstr>
      <vt:lpstr>The simplest cipher is a shift cipher</vt:lpstr>
      <vt:lpstr>Class practice!</vt:lpstr>
      <vt:lpstr>Now you will create your own cipher wheel</vt:lpstr>
      <vt:lpstr>The shift cipher is not very strong</vt:lpstr>
      <vt:lpstr>PowerPoint Presentation</vt:lpstr>
      <vt:lpstr>158,962,555,217,826,360,000</vt:lpstr>
      <vt:lpstr>PowerPoint Presentation</vt:lpstr>
      <vt:lpstr>Try out the Enigma machine!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Sheldon</dc:creator>
  <cp:lastModifiedBy>Eli Sheldon</cp:lastModifiedBy>
  <cp:revision>73</cp:revision>
  <dcterms:created xsi:type="dcterms:W3CDTF">2017-05-04T19:00:30Z</dcterms:created>
  <dcterms:modified xsi:type="dcterms:W3CDTF">2021-07-22T05:35:14Z</dcterms:modified>
</cp:coreProperties>
</file>