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6D7E0-A4D0-4184-A157-7EC3F02279C1}" v="22" dt="2021-07-23T01:29:23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osis" panose="0201050302020206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osis" panose="0201050302020206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</a:lstStyle>
          <a:p>
            <a:fld id="{661FB3EA-1052-492F-B898-96C4DF657763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</a:lstStyle>
          <a:p>
            <a:fld id="{CE4A9B1F-5466-4C1A-9928-056D3B7D3A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  <a:lvl2pPr>
              <a:defRPr>
                <a:latin typeface="Dosis" panose="02010503020202060003" pitchFamily="2" charset="0"/>
              </a:defRPr>
            </a:lvl2pPr>
            <a:lvl3pPr>
              <a:defRPr>
                <a:latin typeface="Dosis" panose="02010503020202060003" pitchFamily="2" charset="0"/>
              </a:defRPr>
            </a:lvl3pPr>
            <a:lvl4pPr>
              <a:defRPr>
                <a:latin typeface="Dosis" panose="02010503020202060003" pitchFamily="2" charset="0"/>
              </a:defRPr>
            </a:lvl4pPr>
            <a:lvl5pPr>
              <a:defRPr>
                <a:latin typeface="Dosis" panose="0201050302020206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</a:lstStyle>
          <a:p>
            <a:fld id="{661FB3EA-1052-492F-B898-96C4DF657763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osis" panose="02010503020202060003" pitchFamily="2" charset="0"/>
              </a:defRPr>
            </a:lvl1pPr>
          </a:lstStyle>
          <a:p>
            <a:fld id="{CE4A9B1F-5466-4C1A-9928-056D3B7D3A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B3EA-1052-492F-B898-96C4DF65776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9B1F-5466-4C1A-9928-056D3B7D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teach/school-radio/ks2-primary-history-ancient-greece-king-midas-and-the-golden-touch/z4wyhb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Greek Myths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abstraction</a:t>
            </a:r>
            <a:r>
              <a:rPr lang="en-US" dirty="0"/>
              <a:t> to tell a modern tale while drawing from the past</a:t>
            </a:r>
          </a:p>
        </p:txBody>
      </p:sp>
    </p:spTree>
    <p:extLst>
      <p:ext uri="{BB962C8B-B14F-4D97-AF65-F5344CB8AC3E}">
        <p14:creationId xmlns:p14="http://schemas.microsoft.com/office/powerpoint/2010/main" val="402014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ordchowder.com/images/12Olympi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90" y="365125"/>
            <a:ext cx="5695001" cy="42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Greek Myths?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35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Dosis"/>
              </a:rPr>
              <a:t>Religious stories from Ancient Greece </a:t>
            </a:r>
            <a:br>
              <a:rPr lang="en-US" dirty="0">
                <a:latin typeface="Dosis"/>
              </a:rPr>
            </a:br>
            <a:r>
              <a:rPr lang="en-US" dirty="0">
                <a:latin typeface="Dosis"/>
              </a:rPr>
              <a:t>about:</a:t>
            </a:r>
          </a:p>
          <a:p>
            <a:pPr marL="461645"/>
            <a:r>
              <a:rPr lang="en-US" dirty="0"/>
              <a:t>Greek gods</a:t>
            </a:r>
          </a:p>
          <a:p>
            <a:pPr marL="461645"/>
            <a:r>
              <a:rPr lang="en-US" dirty="0"/>
              <a:t>Greek heroes</a:t>
            </a:r>
          </a:p>
          <a:p>
            <a:pPr marL="461645"/>
            <a:r>
              <a:rPr lang="en-US" dirty="0"/>
              <a:t>Mythological creatures</a:t>
            </a:r>
          </a:p>
          <a:p>
            <a:pPr marL="461645"/>
            <a:r>
              <a:rPr lang="en-US" dirty="0"/>
              <a:t>The nature of the world</a:t>
            </a:r>
          </a:p>
          <a:p>
            <a:pPr marL="461645"/>
            <a:r>
              <a:rPr lang="en-US" dirty="0"/>
              <a:t>The origins of Greek rituals and traditions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Today, these myths survive both in written stories and in art and pottery</a:t>
            </a:r>
          </a:p>
        </p:txBody>
      </p:sp>
    </p:spTree>
    <p:extLst>
      <p:ext uri="{BB962C8B-B14F-4D97-AF65-F5344CB8AC3E}">
        <p14:creationId xmlns:p14="http://schemas.microsoft.com/office/powerpoint/2010/main" val="32630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18"/>
            <a:ext cx="9144000" cy="18178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Dosis"/>
              </a:rPr>
              <a:t>Let’s listen to a famous Greek myth about King Midas…</a:t>
            </a:r>
            <a:br>
              <a:rPr lang="en-US" dirty="0">
                <a:latin typeface="Dosis"/>
              </a:rPr>
            </a:br>
            <a:br>
              <a:rPr lang="en-US" dirty="0"/>
            </a:br>
            <a:r>
              <a:rPr lang="en-US" sz="2800" dirty="0">
                <a:latin typeface="Dosis"/>
                <a:hlinkClick r:id="rId2"/>
              </a:rPr>
              <a:t>https://www.bbc.co.uk/teach/school-radio/ks2-primary-history-ancient-greece-king-midas-and-the-golden-touch/z4wyhbk</a:t>
            </a:r>
            <a:endParaRPr lang="en-US" sz="2800" dirty="0"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3887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0967"/>
          </a:xfrm>
        </p:spPr>
        <p:txBody>
          <a:bodyPr>
            <a:normAutofit/>
          </a:bodyPr>
          <a:lstStyle/>
          <a:p>
            <a:r>
              <a:rPr lang="en-US" sz="4000" dirty="0"/>
              <a:t>You are going to </a:t>
            </a:r>
            <a:r>
              <a:rPr lang="en-US" sz="4000" b="1" dirty="0"/>
              <a:t>rewrite</a:t>
            </a:r>
            <a:r>
              <a:rPr lang="en-US" sz="4000" dirty="0"/>
              <a:t> a myth… as a modern play!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team will:</a:t>
            </a:r>
          </a:p>
          <a:p>
            <a:pPr marL="461963"/>
            <a:r>
              <a:rPr lang="en-US" dirty="0"/>
              <a:t>Choose one of the myths listed on the next slide to read</a:t>
            </a:r>
          </a:p>
          <a:p>
            <a:pPr marL="461963"/>
            <a:r>
              <a:rPr lang="en-US" dirty="0"/>
              <a:t>Read and summarize that myth in one paragraph</a:t>
            </a:r>
          </a:p>
          <a:p>
            <a:pPr marL="461963"/>
            <a:r>
              <a:rPr lang="en-US" dirty="0"/>
              <a:t>Use </a:t>
            </a:r>
            <a:r>
              <a:rPr lang="en-US" b="1" dirty="0"/>
              <a:t>abstraction</a:t>
            </a:r>
            <a:r>
              <a:rPr lang="en-US" dirty="0"/>
              <a:t> to think of a way to modernize the myth, making it about something that could happen today</a:t>
            </a:r>
          </a:p>
          <a:p>
            <a:pPr marL="461963"/>
            <a:r>
              <a:rPr lang="en-US" dirty="0"/>
              <a:t>Write a ~3min play that tells the story of your modern-day myth</a:t>
            </a:r>
          </a:p>
          <a:p>
            <a:pPr marL="461963"/>
            <a:r>
              <a:rPr lang="en-US" dirty="0"/>
              <a:t>Assign roles, rehearse and act out your modern myth</a:t>
            </a:r>
          </a:p>
        </p:txBody>
      </p:sp>
    </p:spTree>
    <p:extLst>
      <p:ext uri="{BB962C8B-B14F-4D97-AF65-F5344CB8AC3E}">
        <p14:creationId xmlns:p14="http://schemas.microsoft.com/office/powerpoint/2010/main" val="24534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Athena and Poseidon compete for a coastal town</a:t>
            </a:r>
          </a:p>
          <a:p>
            <a:pPr lvl="0"/>
            <a:r>
              <a:rPr lang="en-US" dirty="0"/>
              <a:t>King Sisyphus of Corinth tricks Hades</a:t>
            </a:r>
          </a:p>
          <a:p>
            <a:pPr lvl="0"/>
            <a:r>
              <a:rPr lang="en-US" dirty="0"/>
              <a:t>Icarus flies too close to the sun</a:t>
            </a:r>
          </a:p>
          <a:p>
            <a:pPr lvl="0"/>
            <a:r>
              <a:rPr lang="en-US" dirty="0"/>
              <a:t>Persephone and Demeter invent seasons</a:t>
            </a:r>
          </a:p>
          <a:p>
            <a:pPr lvl="0"/>
            <a:r>
              <a:rPr lang="en-US" dirty="0"/>
              <a:t>The fortune teller who speaks in riddles</a:t>
            </a:r>
          </a:p>
          <a:p>
            <a:pPr lvl="0"/>
            <a:r>
              <a:rPr lang="en-US" dirty="0"/>
              <a:t>Apollo and the Trojan Horse</a:t>
            </a:r>
          </a:p>
          <a:p>
            <a:pPr lvl="0"/>
            <a:r>
              <a:rPr lang="en-US" dirty="0"/>
              <a:t>Ares, God of War, and the magical rock</a:t>
            </a:r>
          </a:p>
          <a:p>
            <a:pPr lvl="0"/>
            <a:r>
              <a:rPr lang="en-US" dirty="0"/>
              <a:t>Opening Pandora’s Box</a:t>
            </a:r>
          </a:p>
        </p:txBody>
      </p:sp>
    </p:spTree>
    <p:extLst>
      <p:ext uri="{BB962C8B-B14F-4D97-AF65-F5344CB8AC3E}">
        <p14:creationId xmlns:p14="http://schemas.microsoft.com/office/powerpoint/2010/main" val="1344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Modernization ideas to get you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do not need to pick from this list – these are just examples. Get creative!</a:t>
            </a:r>
          </a:p>
          <a:p>
            <a:r>
              <a:rPr lang="en-US" dirty="0"/>
              <a:t>A middle school romance</a:t>
            </a:r>
          </a:p>
          <a:p>
            <a:r>
              <a:rPr lang="en-US" dirty="0"/>
              <a:t>Cheating to pass math test</a:t>
            </a:r>
          </a:p>
          <a:p>
            <a:r>
              <a:rPr lang="en-US" dirty="0"/>
              <a:t>Trying out for the basketball team</a:t>
            </a:r>
          </a:p>
          <a:p>
            <a:r>
              <a:rPr lang="en-US" dirty="0"/>
              <a:t>Accidentally Snapchatting your parents</a:t>
            </a:r>
          </a:p>
          <a:p>
            <a:r>
              <a:rPr lang="en-US" dirty="0"/>
              <a:t>Standing up to the school bully</a:t>
            </a:r>
          </a:p>
          <a:p>
            <a:r>
              <a:rPr lang="en-US" dirty="0"/>
              <a:t>A fateful trip to Wendy’s</a:t>
            </a:r>
          </a:p>
        </p:txBody>
      </p:sp>
    </p:spTree>
    <p:extLst>
      <p:ext uri="{BB962C8B-B14F-4D97-AF65-F5344CB8AC3E}">
        <p14:creationId xmlns:p14="http://schemas.microsoft.com/office/powerpoint/2010/main" val="279623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Rubric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617169"/>
              </p:ext>
            </p:extLst>
          </p:nvPr>
        </p:nvGraphicFramePr>
        <p:xfrm>
          <a:off x="0" y="1375872"/>
          <a:ext cx="12192000" cy="54821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92964">
                  <a:extLst>
                    <a:ext uri="{9D8B030D-6E8A-4147-A177-3AD203B41FA5}">
                      <a16:colId xmlns:a16="http://schemas.microsoft.com/office/drawing/2014/main" val="180903532"/>
                    </a:ext>
                  </a:extLst>
                </a:gridCol>
                <a:gridCol w="2196270">
                  <a:extLst>
                    <a:ext uri="{9D8B030D-6E8A-4147-A177-3AD203B41FA5}">
                      <a16:colId xmlns:a16="http://schemas.microsoft.com/office/drawing/2014/main" val="3095704020"/>
                    </a:ext>
                  </a:extLst>
                </a:gridCol>
                <a:gridCol w="2469734">
                  <a:extLst>
                    <a:ext uri="{9D8B030D-6E8A-4147-A177-3AD203B41FA5}">
                      <a16:colId xmlns:a16="http://schemas.microsoft.com/office/drawing/2014/main" val="1968923247"/>
                    </a:ext>
                  </a:extLst>
                </a:gridCol>
                <a:gridCol w="2837204">
                  <a:extLst>
                    <a:ext uri="{9D8B030D-6E8A-4147-A177-3AD203B41FA5}">
                      <a16:colId xmlns:a16="http://schemas.microsoft.com/office/drawing/2014/main" val="1565372171"/>
                    </a:ext>
                  </a:extLst>
                </a:gridCol>
                <a:gridCol w="3295828">
                  <a:extLst>
                    <a:ext uri="{9D8B030D-6E8A-4147-A177-3AD203B41FA5}">
                      <a16:colId xmlns:a16="http://schemas.microsoft.com/office/drawing/2014/main" val="2172328959"/>
                    </a:ext>
                  </a:extLst>
                </a:gridCol>
              </a:tblGrid>
              <a:tr h="60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Doesn’t meet expectations [0]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Approaching expectations [1-4]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Meets expectations [5-8]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Exceeds expectations [9-10]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460300"/>
                  </a:ext>
                </a:extLst>
              </a:tr>
              <a:tr h="1219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summary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Summary not completed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was summarized in a single sentence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Summary was missing important details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was summarized in paragraph form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Summary included some important details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was summarized in a well-structured paragraph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Summary included all important details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52167"/>
                  </a:ext>
                </a:extLst>
              </a:tr>
              <a:tr h="1528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Modern myth: creativity and effort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not modernized – nothing about the story was changed, or it doesn’t fit in the present day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was changed slightly, but did not show much creativity or effort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was changed to fit somewhat in the present day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Modernized myth shows some creativity and effort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Myth was changed to fit very well in the present day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Modernized myth is very creative and shows a great deal of effort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60882"/>
                  </a:ext>
                </a:extLst>
              </a:tr>
              <a:tr h="911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Modern myth: script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Script not completed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Script is hard to read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Script is not well organized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Script is easy to read and well organized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Script is a professional-looking document that could be performed by any actor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26435"/>
                  </a:ext>
                </a:extLst>
              </a:tr>
              <a:tr h="1219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Modern myth: performance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Team refused to perform or had nothing to perform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Team struggles to complete performance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Team does not treat their performance seriously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Team completes performance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Team treats their performance somewhat seriously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Team completes an entertaining and fun performance while also treating it seriously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80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0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480</Words>
  <Application>Microsoft Office PowerPoint</Application>
  <PresentationFormat>Widescreen</PresentationFormat>
  <Paragraphs>70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Greek Myths</vt:lpstr>
      <vt:lpstr>What are Greek Myths?</vt:lpstr>
      <vt:lpstr>Let’s listen to a famous Greek myth about King Midas…  https://www.bbc.co.uk/teach/school-radio/ks2-primary-history-ancient-greece-king-midas-and-the-golden-touch/z4wyhbk</vt:lpstr>
      <vt:lpstr>You are going to rewrite a myth… as a modern play!</vt:lpstr>
      <vt:lpstr>Myth options</vt:lpstr>
      <vt:lpstr>Modernization ideas to get you started</vt:lpstr>
      <vt:lpstr>Grading 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Sheldon</dc:creator>
  <cp:lastModifiedBy>Eli Sheldon</cp:lastModifiedBy>
  <cp:revision>34</cp:revision>
  <dcterms:created xsi:type="dcterms:W3CDTF">2017-05-08T14:23:03Z</dcterms:created>
  <dcterms:modified xsi:type="dcterms:W3CDTF">2021-07-23T01:29:32Z</dcterms:modified>
</cp:coreProperties>
</file>