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2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3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-76200"/>
            <a:ext cx="9263743" cy="6934201"/>
          </a:xfrm>
          <a:prstGeom prst="rect">
            <a:avLst/>
          </a:prstGeom>
          <a:blipFill dpi="0" rotWithShape="1">
            <a:blip r:embed="rId3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</a:p>
          <a:p>
            <a:r>
              <a:rPr lang="en-US" dirty="0" smtClean="0"/>
              <a:t>Motivation </a:t>
            </a:r>
          </a:p>
          <a:p>
            <a:r>
              <a:rPr lang="en-US" dirty="0" smtClean="0"/>
              <a:t>Design Process</a:t>
            </a:r>
          </a:p>
          <a:p>
            <a:r>
              <a:rPr lang="en-US" dirty="0" smtClean="0"/>
              <a:t>Technologies 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Gig Compass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76200" y="5486400"/>
            <a:ext cx="944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Implemented by: </a:t>
            </a:r>
            <a:r>
              <a:rPr lang="en-US" sz="2800" dirty="0" smtClean="0"/>
              <a:t>Lisa </a:t>
            </a:r>
            <a:r>
              <a:rPr lang="en-US" sz="2800" dirty="0" err="1" smtClean="0"/>
              <a:t>Zapson</a:t>
            </a:r>
            <a:r>
              <a:rPr lang="en-US" sz="2800" dirty="0" smtClean="0"/>
              <a:t>, John </a:t>
            </a:r>
            <a:r>
              <a:rPr lang="en-US" sz="2800" dirty="0" err="1" smtClean="0"/>
              <a:t>LaTona</a:t>
            </a:r>
            <a:r>
              <a:rPr lang="en-US" sz="2800" dirty="0" smtClean="0"/>
              <a:t>, </a:t>
            </a:r>
            <a:r>
              <a:rPr lang="en-US" sz="2800" dirty="0" err="1" smtClean="0"/>
              <a:t>Elisheva</a:t>
            </a:r>
            <a:r>
              <a:rPr lang="en-US" sz="2800" dirty="0" smtClean="0"/>
              <a:t> </a:t>
            </a:r>
            <a:r>
              <a:rPr lang="en-US" sz="2800" dirty="0" err="1" smtClean="0"/>
              <a:t>Elbaz</a:t>
            </a:r>
            <a:endParaRPr lang="en-US" sz="28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"/>
            <a:ext cx="96335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Finds events in specified area and displays their locations on a map –powered by </a:t>
            </a:r>
            <a:r>
              <a:rPr lang="en-US" dirty="0"/>
              <a:t>T</a:t>
            </a:r>
            <a:r>
              <a:rPr lang="en-US" dirty="0" smtClean="0"/>
              <a:t>icketmaster and Google </a:t>
            </a:r>
            <a:r>
              <a:rPr lang="en-US" dirty="0"/>
              <a:t>M</a:t>
            </a:r>
            <a:r>
              <a:rPr lang="en-US" dirty="0" smtClean="0"/>
              <a:t>aps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68286" y="838201"/>
            <a:ext cx="4892992" cy="5181599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6248400" y="1037773"/>
            <a:ext cx="5943600" cy="5257799"/>
          </a:xfrm>
          <a:prstGeom prst="rect">
            <a:avLst/>
          </a:prstGeom>
          <a:blipFill dpi="0" rotWithShape="1">
            <a:blip r:embed="rId4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013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7937"/>
            <a:ext cx="9301316" cy="6850063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all love music and thought it would be cool to develop an application to search for music in our area.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mus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mus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musi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musi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musi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musi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"/>
            <a:ext cx="96335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52400" y="7937"/>
            <a:ext cx="9633585" cy="6850064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used a Bootstrap row-column grid layout to display the events and map side-by-side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added materialize modals for the search dropdown-menus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Using local storage, application will apply the latest search parameters upon page loading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designed it to show pages of 10 events each, with pagination bar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designed the interactive map to display markers for all locations on the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added event pop-ups to show more information and to easily scroll through the different events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lin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"/>
            <a:ext cx="96335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-145143" y="36967"/>
            <a:ext cx="9633585" cy="6850063"/>
          </a:xfrm>
          <a:prstGeom prst="rect">
            <a:avLst/>
          </a:prstGeom>
          <a:blipFill dpi="0" rotWithShape="1">
            <a:blip r:embed="rId3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used a Bootstrap row-column grid layout to display the events and map side-by-side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added materialize modals for the search dropdown-menus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Using local storage, application will apply the latest search parameters upon page loading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designed it to show pages of 10 events each, with pagination bar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designed the interactive map to display markers for all locations on the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added event pop-ups to show more information and to easily scroll through the different events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lin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8600" y="457200"/>
            <a:ext cx="9144000" cy="685006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10000" t="10000" r="10000" b="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Ticketmaster</a:t>
            </a:r>
          </a:p>
          <a:p>
            <a:pPr lvl="1"/>
            <a:r>
              <a:rPr lang="en-US" dirty="0" err="1" smtClean="0"/>
              <a:t>GoogleMaps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CSS Libraries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Materialize</a:t>
            </a:r>
          </a:p>
          <a:p>
            <a:pPr lvl="1"/>
            <a:r>
              <a:rPr lang="en-US" dirty="0" smtClean="0"/>
              <a:t>Google Fonts</a:t>
            </a:r>
          </a:p>
          <a:p>
            <a:pPr lvl="1"/>
            <a:endParaRPr lang="en-US" dirty="0"/>
          </a:p>
          <a:p>
            <a:r>
              <a:rPr lang="en-US" dirty="0" err="1" smtClean="0"/>
              <a:t>Javascript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Moment.js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Persistence</a:t>
            </a:r>
          </a:p>
          <a:p>
            <a:pPr lvl="1"/>
            <a:r>
              <a:rPr lang="en-US" dirty="0" smtClean="0"/>
              <a:t>Local Storage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Source Repository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endParaRPr lang="en-US" dirty="0"/>
          </a:p>
          <a:p>
            <a:r>
              <a:rPr lang="en-US" dirty="0" smtClean="0"/>
              <a:t>Issue Tracker</a:t>
            </a:r>
            <a:endParaRPr lang="en-US" dirty="0" smtClean="0"/>
          </a:p>
          <a:p>
            <a:pPr lvl="1"/>
            <a:r>
              <a:rPr lang="en-US" dirty="0" smtClean="0"/>
              <a:t>GitHub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Web Hosting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AutoShape 2" descr="Image result for subtl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subtl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Lisa – Search </a:t>
            </a:r>
            <a:r>
              <a:rPr lang="en-US" dirty="0"/>
              <a:t>B</a:t>
            </a:r>
            <a:r>
              <a:rPr lang="en-US" dirty="0" smtClean="0"/>
              <a:t>ar</a:t>
            </a:r>
          </a:p>
          <a:p>
            <a:r>
              <a:rPr lang="en-US" dirty="0" smtClean="0"/>
              <a:t>John – </a:t>
            </a:r>
            <a:r>
              <a:rPr lang="en-US" dirty="0"/>
              <a:t>T</a:t>
            </a:r>
            <a:r>
              <a:rPr lang="en-US" dirty="0" smtClean="0"/>
              <a:t>icketmaster Events and Google Map</a:t>
            </a:r>
          </a:p>
          <a:p>
            <a:r>
              <a:rPr lang="en-US" dirty="0" err="1" smtClean="0"/>
              <a:t>Elisheva</a:t>
            </a:r>
            <a:r>
              <a:rPr lang="en-US" dirty="0" smtClean="0"/>
              <a:t> – Pagination and Mobile Responsiveness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834570"/>
            <a:ext cx="7010400" cy="6023429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7086600" y="159657"/>
            <a:ext cx="7358743" cy="6858000"/>
          </a:xfrm>
          <a:prstGeom prst="rect">
            <a:avLst/>
          </a:prstGeom>
          <a:blipFill dpi="0" rotWithShape="1">
            <a:blip r:embed="rId4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" y="1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recent searches in session storage</a:t>
            </a:r>
          </a:p>
          <a:p>
            <a:r>
              <a:rPr lang="en-US" dirty="0" smtClean="0"/>
              <a:t>Add Tool Tips</a:t>
            </a:r>
          </a:p>
          <a:p>
            <a:r>
              <a:rPr lang="en-US" dirty="0" smtClean="0"/>
              <a:t>Add previous and next arrows for pagination </a:t>
            </a:r>
          </a:p>
          <a:p>
            <a:r>
              <a:rPr lang="en-US" dirty="0" smtClean="0"/>
              <a:t>Add additional APIs for events other than Ticketmaster</a:t>
            </a:r>
          </a:p>
          <a:p>
            <a:r>
              <a:rPr lang="en-US" dirty="0" smtClean="0"/>
              <a:t>Refactor code to reflect more mobile responsive styling consistency using classes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457200"/>
            <a:ext cx="6096000" cy="5943600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 l="10000" t="10000" r="10000" b="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153400" y="-685800"/>
            <a:ext cx="8857343" cy="7270748"/>
          </a:xfrm>
          <a:prstGeom prst="rect">
            <a:avLst/>
          </a:prstGeom>
          <a:blipFill dpi="0" rotWithShape="1">
            <a:blip r:embed="rId4">
              <a:alphaModFix amt="17000"/>
            </a:blip>
            <a:srcRect/>
            <a:stretch>
              <a:fillRect l="10000" t="10000" r="10000" b="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313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Gig Compass</vt:lpstr>
      <vt:lpstr>Overall Concept</vt:lpstr>
      <vt:lpstr>Motivation </vt:lpstr>
      <vt:lpstr>Design Process</vt:lpstr>
      <vt:lpstr>Design Process</vt:lpstr>
      <vt:lpstr>Technologies</vt:lpstr>
      <vt:lpstr>Demo</vt:lpstr>
      <vt:lpstr>Future Development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GigCompass</dc:title>
  <dc:creator>Elisheva Elbaz</dc:creator>
  <cp:lastModifiedBy>Elisheva Elbaz</cp:lastModifiedBy>
  <cp:revision>18</cp:revision>
  <dcterms:created xsi:type="dcterms:W3CDTF">2018-01-03T18:40:04Z</dcterms:created>
  <dcterms:modified xsi:type="dcterms:W3CDTF">2018-01-03T22:24:09Z</dcterms:modified>
</cp:coreProperties>
</file>