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3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3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5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5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-76200"/>
            <a:ext cx="9263743" cy="6934201"/>
          </a:xfrm>
          <a:prstGeom prst="rect">
            <a:avLst/>
          </a:prstGeom>
          <a:blipFill dpi="0" rotWithShape="1">
            <a:blip r:embed="rId3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Concept</a:t>
            </a:r>
          </a:p>
          <a:p>
            <a:r>
              <a:rPr lang="en-US" dirty="0" smtClean="0"/>
              <a:t>Motivation </a:t>
            </a:r>
          </a:p>
          <a:p>
            <a:r>
              <a:rPr lang="en-US" dirty="0" smtClean="0"/>
              <a:t>Design Process</a:t>
            </a:r>
          </a:p>
          <a:p>
            <a:r>
              <a:rPr lang="en-US" dirty="0" smtClean="0"/>
              <a:t>Technologies 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76200" y="5486400"/>
            <a:ext cx="9448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Implemented by: Lisa </a:t>
            </a:r>
            <a:r>
              <a:rPr lang="en-US" sz="2800" dirty="0" err="1" smtClean="0"/>
              <a:t>Zapson</a:t>
            </a:r>
            <a:r>
              <a:rPr lang="en-US" sz="2800" dirty="0" smtClean="0"/>
              <a:t>, John </a:t>
            </a:r>
            <a:r>
              <a:rPr lang="en-US" sz="2800" dirty="0" err="1" smtClean="0"/>
              <a:t>LaTona</a:t>
            </a:r>
            <a:r>
              <a:rPr lang="en-US" sz="2800" dirty="0" smtClean="0"/>
              <a:t>, </a:t>
            </a:r>
            <a:r>
              <a:rPr lang="en-US" sz="2800" dirty="0" err="1" smtClean="0"/>
              <a:t>Elisheva</a:t>
            </a:r>
            <a:r>
              <a:rPr lang="en-US" sz="2800" dirty="0" smtClean="0"/>
              <a:t> </a:t>
            </a:r>
            <a:r>
              <a:rPr lang="en-US" sz="2800" dirty="0" err="1" smtClean="0"/>
              <a:t>Elbaz</a:t>
            </a:r>
            <a:endParaRPr lang="en-US" sz="2800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5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"/>
            <a:ext cx="96335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44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Finds events in specified area and displays their locations on a map –powered by </a:t>
            </a:r>
            <a:r>
              <a:rPr lang="en-US" dirty="0"/>
              <a:t>T</a:t>
            </a:r>
            <a:r>
              <a:rPr lang="en-US" dirty="0" smtClean="0"/>
              <a:t>icketmaster and Google </a:t>
            </a:r>
            <a:r>
              <a:rPr lang="en-US" dirty="0"/>
              <a:t>M</a:t>
            </a:r>
            <a:r>
              <a:rPr lang="en-US" dirty="0" smtClean="0"/>
              <a:t>aps </a:t>
            </a:r>
            <a:r>
              <a:rPr lang="en-US" dirty="0" smtClean="0"/>
              <a:t>APIs.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68286" y="838201"/>
            <a:ext cx="4892992" cy="5181599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013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7937"/>
            <a:ext cx="9301316" cy="6850063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all love music and thought it would be cool to develop an application to search for music in our area.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mus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mus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musi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musi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musi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Image result for musi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"/>
            <a:ext cx="96335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152400" y="7937"/>
            <a:ext cx="9633585" cy="6850064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used a Bootstrap row-column grid layout to display the events and map side-by-side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added materialize modals for the search dropdown-menus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used local </a:t>
            </a:r>
            <a:r>
              <a:rPr lang="en-US" dirty="0" smtClean="0"/>
              <a:t>storage, </a:t>
            </a:r>
            <a:r>
              <a:rPr lang="en-US" dirty="0" smtClean="0"/>
              <a:t>so that the application will </a:t>
            </a:r>
            <a:r>
              <a:rPr lang="en-US" dirty="0" smtClean="0"/>
              <a:t>apply the latest search parameters upon page loading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designed it to show pages of 10 events each, with pagination bar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designed the interactive map to display markers for all locations on the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added event pop-ups to show more information and to easily scroll through the different events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lin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14400" y="457200"/>
            <a:ext cx="9144000" cy="6850063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 l="10000" t="10000" r="10000" b="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Ticketmaster</a:t>
            </a:r>
          </a:p>
          <a:p>
            <a:pPr lvl="1"/>
            <a:r>
              <a:rPr lang="en-US" dirty="0" smtClean="0"/>
              <a:t>Google Maps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CSS Libraries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Materialize</a:t>
            </a:r>
          </a:p>
          <a:p>
            <a:pPr lvl="1"/>
            <a:r>
              <a:rPr lang="en-US" dirty="0" smtClean="0"/>
              <a:t>Google Fonts</a:t>
            </a:r>
          </a:p>
          <a:p>
            <a:pPr lvl="1"/>
            <a:endParaRPr lang="en-US" dirty="0"/>
          </a:p>
          <a:p>
            <a:r>
              <a:rPr lang="en-US" dirty="0" smtClean="0"/>
              <a:t>JavaScript </a:t>
            </a:r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Moment.js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Persistence</a:t>
            </a:r>
          </a:p>
          <a:p>
            <a:pPr lvl="1"/>
            <a:r>
              <a:rPr lang="en-US" dirty="0" smtClean="0"/>
              <a:t>Local Storage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Source Repository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endParaRPr lang="en-US" dirty="0"/>
          </a:p>
          <a:p>
            <a:r>
              <a:rPr lang="en-US" dirty="0" smtClean="0"/>
              <a:t>Issue Tracker</a:t>
            </a:r>
          </a:p>
          <a:p>
            <a:pPr lvl="1"/>
            <a:r>
              <a:rPr lang="en-US" dirty="0" smtClean="0"/>
              <a:t>GitHub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Web Hosting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AutoShape 2" descr="Image result for subtl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subtl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Lisa – Search </a:t>
            </a:r>
            <a:r>
              <a:rPr lang="en-US" dirty="0"/>
              <a:t>B</a:t>
            </a:r>
            <a:r>
              <a:rPr lang="en-US" dirty="0" smtClean="0"/>
              <a:t>ar</a:t>
            </a:r>
          </a:p>
          <a:p>
            <a:r>
              <a:rPr lang="en-US" dirty="0" smtClean="0"/>
              <a:t>John – </a:t>
            </a:r>
            <a:r>
              <a:rPr lang="en-US" dirty="0"/>
              <a:t>T</a:t>
            </a:r>
            <a:r>
              <a:rPr lang="en-US" dirty="0" smtClean="0"/>
              <a:t>icketmaster Events and Google Map</a:t>
            </a:r>
          </a:p>
          <a:p>
            <a:r>
              <a:rPr lang="en-US" dirty="0" err="1" smtClean="0"/>
              <a:t>Elisheva</a:t>
            </a:r>
            <a:r>
              <a:rPr lang="en-US" dirty="0" smtClean="0"/>
              <a:t> – Pagination and Mobile Responsiveness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834570"/>
            <a:ext cx="7010400" cy="6023429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42" y="1"/>
            <a:ext cx="918754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recent searches in session storage</a:t>
            </a:r>
          </a:p>
          <a:p>
            <a:r>
              <a:rPr lang="en-US" dirty="0" smtClean="0"/>
              <a:t>Add Tool Tips</a:t>
            </a:r>
          </a:p>
          <a:p>
            <a:r>
              <a:rPr lang="en-US" dirty="0" smtClean="0"/>
              <a:t>Add previous and next arrows for pagination </a:t>
            </a:r>
          </a:p>
          <a:p>
            <a:r>
              <a:rPr lang="en-US" dirty="0" smtClean="0"/>
              <a:t>Add additional APIs for events other than </a:t>
            </a:r>
            <a:r>
              <a:rPr lang="en-US" dirty="0" smtClean="0"/>
              <a:t>Ticketmaster</a:t>
            </a:r>
          </a:p>
          <a:p>
            <a:r>
              <a:rPr lang="en-US" dirty="0"/>
              <a:t>Add map functionality on mobile </a:t>
            </a:r>
            <a:r>
              <a:rPr lang="en-US" dirty="0" smtClean="0"/>
              <a:t>devices</a:t>
            </a:r>
            <a:endParaRPr lang="en-US" dirty="0" smtClean="0"/>
          </a:p>
          <a:p>
            <a:r>
              <a:rPr lang="en-US" dirty="0" smtClean="0"/>
              <a:t>Refactor code to reflect more mobile responsive styling consistency using classes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200" y="457200"/>
            <a:ext cx="6096000" cy="5943600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 l="10000" t="10000" r="10000" b="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241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Overall Concept</vt:lpstr>
      <vt:lpstr>Motivation </vt:lpstr>
      <vt:lpstr>Design Process</vt:lpstr>
      <vt:lpstr>Technologies</vt:lpstr>
      <vt:lpstr>Demo</vt:lpstr>
      <vt:lpstr>Future Development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GigCompass</dc:title>
  <dc:creator>Elisheva Elbaz</dc:creator>
  <cp:lastModifiedBy>Elisheva Elbaz</cp:lastModifiedBy>
  <cp:revision>24</cp:revision>
  <dcterms:created xsi:type="dcterms:W3CDTF">2018-01-03T18:40:04Z</dcterms:created>
  <dcterms:modified xsi:type="dcterms:W3CDTF">2018-01-04T00:06:01Z</dcterms:modified>
</cp:coreProperties>
</file>