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9" r:id="rId4"/>
    <p:sldId id="260" r:id="rId5"/>
    <p:sldId id="261" r:id="rId6"/>
    <p:sldId id="262" r:id="rId7"/>
    <p:sldId id="257" r:id="rId8"/>
    <p:sldId id="258" r:id="rId9"/>
    <p:sldId id="275" r:id="rId10"/>
    <p:sldId id="266" r:id="rId11"/>
    <p:sldId id="271" r:id="rId12"/>
    <p:sldId id="268" r:id="rId13"/>
    <p:sldId id="269" r:id="rId14"/>
    <p:sldId id="270" r:id="rId15"/>
    <p:sldId id="274" r:id="rId16"/>
    <p:sldId id="276" r:id="rId17"/>
    <p:sldId id="277" r:id="rId18"/>
    <p:sldId id="278" r:id="rId19"/>
    <p:sldId id="279" r:id="rId20"/>
    <p:sldId id="280" r:id="rId21"/>
    <p:sldId id="26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2036"/>
          </a:xfrm>
        </p:spPr>
        <p:txBody>
          <a:bodyPr>
            <a:normAutofit/>
          </a:bodyPr>
          <a:lstStyle/>
          <a:p>
            <a:r>
              <a:rPr lang="en-US" b="1" dirty="0"/>
              <a:t>What They Are and How to Use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Elisheva Strauss</a:t>
            </a:r>
          </a:p>
          <a:p>
            <a:r>
              <a:rPr lang="en-US" dirty="0">
                <a:solidFill>
                  <a:schemeClr val="tx1"/>
                </a:solidFill>
              </a:rPr>
              <a:t>7/31/2018</a:t>
            </a:r>
          </a:p>
          <a:p>
            <a:r>
              <a:rPr lang="en-US" dirty="0" err="1">
                <a:solidFill>
                  <a:schemeClr val="tx1"/>
                </a:solidFill>
              </a:rPr>
              <a:t>Maalot</a:t>
            </a:r>
            <a:r>
              <a:rPr lang="en-US" dirty="0">
                <a:solidFill>
                  <a:schemeClr val="tx1"/>
                </a:solidFill>
              </a:rPr>
              <a:t> Capstone Senior Thesis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diff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1573" y="2173357"/>
            <a:ext cx="10714236" cy="4881787"/>
            <a:chOff x="311573" y="2173357"/>
            <a:chExt cx="10714236" cy="4881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604" r="4479" b="80865"/>
            <a:stretch/>
          </p:blipFill>
          <p:spPr>
            <a:xfrm>
              <a:off x="351141" y="2173357"/>
              <a:ext cx="10674668" cy="79513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15141"/>
            <a:stretch/>
          </p:blipFill>
          <p:spPr>
            <a:xfrm>
              <a:off x="311573" y="2930457"/>
              <a:ext cx="10714235" cy="14804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" y="4396915"/>
              <a:ext cx="10674667" cy="265822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61002" y="2738586"/>
            <a:ext cx="951241" cy="191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0444" y="2930457"/>
            <a:ext cx="5018077" cy="23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4636" y="3180070"/>
            <a:ext cx="785707" cy="2189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" y="3449508"/>
            <a:ext cx="785707" cy="241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7593" y="3917747"/>
            <a:ext cx="2177398" cy="2522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7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2" y="2119105"/>
            <a:ext cx="9457118" cy="4123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ref</a:t>
            </a:r>
            <a:r>
              <a:rPr lang="en-US" dirty="0" err="1" smtClean="0"/>
              <a:t>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723" y="2665080"/>
            <a:ext cx="1028981" cy="1824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9905" y="4601679"/>
            <a:ext cx="852245" cy="190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3357" y="4610461"/>
            <a:ext cx="2562358" cy="190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752" y="4594022"/>
            <a:ext cx="744397" cy="206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4070" y="4990959"/>
            <a:ext cx="600114" cy="2018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6367" y="5940428"/>
            <a:ext cx="637817" cy="2168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8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9" y="2173356"/>
            <a:ext cx="11391071" cy="3604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3854" y="4839451"/>
            <a:ext cx="2616722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55" y="1527243"/>
            <a:ext cx="8713948" cy="50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64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03" y="2210835"/>
            <a:ext cx="11400179" cy="34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403" y="5051486"/>
            <a:ext cx="1844745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5148" y="5051486"/>
            <a:ext cx="2968487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0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89" y="2204097"/>
            <a:ext cx="11573372" cy="311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Version Control- an example</a:t>
            </a:r>
          </a:p>
          <a:p>
            <a:r>
              <a:rPr lang="en-US" dirty="0" smtClean="0"/>
              <a:t>Common Terminology</a:t>
            </a:r>
          </a:p>
          <a:p>
            <a:r>
              <a:rPr lang="en-US" dirty="0" smtClean="0"/>
              <a:t>Some Common Commands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Wrap 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863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7" y="2100616"/>
            <a:ext cx="11114053" cy="4708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9077" y="2275156"/>
            <a:ext cx="6608314" cy="2162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02" y="5930347"/>
            <a:ext cx="758083" cy="2211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1999" y="5930347"/>
            <a:ext cx="1749287" cy="1921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/>
              <a:t>Control Systems Allow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maintenance of code</a:t>
            </a:r>
          </a:p>
          <a:p>
            <a:pPr lvl="1"/>
            <a:r>
              <a:rPr lang="en-US" dirty="0"/>
              <a:t>Undoing</a:t>
            </a:r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/>
              <a:t>Version Control Systems lead to organized, bug free code</a:t>
            </a:r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8372"/>
            <a:ext cx="8596668" cy="464127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for listening!</a:t>
            </a:r>
            <a:br>
              <a:rPr lang="en-US" sz="9600" dirty="0"/>
            </a:br>
            <a:r>
              <a:rPr lang="en-US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10038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</a:t>
            </a:r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makes changes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student = “John”</a:t>
            </a: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conflicts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Charlie wants to make a change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String student = “Unknown”;</a:t>
            </a:r>
          </a:p>
          <a:p>
            <a:r>
              <a:rPr lang="en-US" dirty="0"/>
              <a:t>student = “John”;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John’s Changes</a:t>
            </a:r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a bug</a:t>
            </a:r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  <a:p>
            <a:r>
              <a:rPr lang="en-US" dirty="0"/>
              <a:t>student = </a:t>
            </a:r>
            <a:r>
              <a:rPr lang="en-US" dirty="0">
                <a:solidFill>
                  <a:srgbClr val="FF0000"/>
                </a:solidFill>
              </a:rPr>
              <a:t>“John”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xyz</a:t>
            </a:r>
            <a:endParaRPr lang="en-US" i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Needed Anymore</a:t>
            </a:r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Solve These Problems and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all changes</a:t>
            </a:r>
          </a:p>
          <a:p>
            <a:pPr lvl="1"/>
            <a:r>
              <a:rPr lang="en-US" dirty="0"/>
              <a:t>Who made them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 each change does</a:t>
            </a:r>
          </a:p>
          <a:p>
            <a:r>
              <a:rPr lang="en-US" dirty="0"/>
              <a:t>Reveal conflicts in the code</a:t>
            </a:r>
          </a:p>
          <a:p>
            <a:r>
              <a:rPr lang="en-US" dirty="0"/>
              <a:t>Allow the developers to go back in history</a:t>
            </a:r>
          </a:p>
          <a:p>
            <a:r>
              <a:rPr lang="en-US" dirty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A group of files that is under version control</a:t>
            </a:r>
          </a:p>
          <a:p>
            <a:r>
              <a:rPr lang="en-US" dirty="0"/>
              <a:t>Trunk</a:t>
            </a:r>
          </a:p>
          <a:p>
            <a:pPr lvl="1"/>
            <a:r>
              <a:rPr lang="en-US" dirty="0"/>
              <a:t>The main version of the code (called master in 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Divide from the trunk to attempt something new. Does not affect the trunk/master</a:t>
            </a:r>
          </a:p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Code that is being changed currently. Changes based on the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Terminology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pPr lvl="1"/>
            <a:r>
              <a:rPr lang="en-US" dirty="0"/>
              <a:t>Save changes to a branch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Combine branches</a:t>
            </a:r>
          </a:p>
          <a:p>
            <a:r>
              <a:rPr lang="en-US" dirty="0"/>
              <a:t>Log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Revert</a:t>
            </a:r>
          </a:p>
          <a:p>
            <a:pPr lvl="1"/>
            <a:r>
              <a:rPr lang="en-US" dirty="0" smtClean="0"/>
              <a:t>Undo a specified commit</a:t>
            </a:r>
          </a:p>
          <a:p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Go back to what the branch looked like at the specified commit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44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5632</TotalTime>
  <Words>382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Version Control Systems</vt:lpstr>
      <vt:lpstr>Summary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Common Terminology (continued)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  <vt:lpstr>Thank you for listening! Any Questions?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Strauss, Elisheva</cp:lastModifiedBy>
  <cp:revision>81</cp:revision>
  <dcterms:created xsi:type="dcterms:W3CDTF">2018-07-26T17:02:54Z</dcterms:created>
  <dcterms:modified xsi:type="dcterms:W3CDTF">2018-08-06T00:39:12Z</dcterms:modified>
</cp:coreProperties>
</file>