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  <p:sldId id="266" r:id="rId9"/>
    <p:sldId id="271" r:id="rId10"/>
    <p:sldId id="268" r:id="rId11"/>
    <p:sldId id="269" r:id="rId12"/>
    <p:sldId id="270" r:id="rId13"/>
    <p:sldId id="272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They </a:t>
            </a:r>
            <a:r>
              <a:rPr lang="en-US" dirty="0"/>
              <a:t>A</a:t>
            </a:r>
            <a:r>
              <a:rPr lang="en-US" dirty="0" smtClean="0"/>
              <a:t>re and How to Use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886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73" y="2243989"/>
            <a:ext cx="11371412" cy="14944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49476" y="3103623"/>
            <a:ext cx="3035717" cy="2526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git</a:t>
            </a:r>
            <a:r>
              <a:rPr lang="en-US" dirty="0" smtClean="0"/>
              <a:t>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63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25" y="2236558"/>
            <a:ext cx="10961646" cy="170660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38285" y="3017100"/>
            <a:ext cx="1445405" cy="2659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4147" y="3304004"/>
            <a:ext cx="6647153" cy="20785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1" y="1855740"/>
            <a:ext cx="10351976" cy="44904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30" y="1784772"/>
            <a:ext cx="9341458" cy="463240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53425" y="2815363"/>
            <a:ext cx="2149333" cy="17584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74087" y="2449277"/>
            <a:ext cx="286224" cy="29511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537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6" y="2060860"/>
            <a:ext cx="10804044" cy="2219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git</a:t>
            </a:r>
            <a:r>
              <a:rPr lang="en-US" dirty="0" smtClean="0"/>
              <a:t> commit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6088" y="3333427"/>
            <a:ext cx="2566994" cy="3383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06804" y="3333427"/>
            <a:ext cx="2820789" cy="3383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7276" y="3704215"/>
            <a:ext cx="5050885" cy="3383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4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6332" y="3333427"/>
            <a:ext cx="2566994" cy="3383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06804" y="3333427"/>
            <a:ext cx="2820789" cy="3383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7276" y="3704215"/>
            <a:ext cx="5050885" cy="3383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573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Systems Allow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maintenance of code</a:t>
            </a:r>
          </a:p>
          <a:p>
            <a:pPr lvl="1"/>
            <a:r>
              <a:rPr lang="en-US" dirty="0" smtClean="0"/>
              <a:t>Undoing</a:t>
            </a:r>
          </a:p>
          <a:p>
            <a:pPr lvl="1"/>
            <a:r>
              <a:rPr lang="en-US" dirty="0" smtClean="0"/>
              <a:t>Branching</a:t>
            </a:r>
          </a:p>
          <a:p>
            <a:pPr lvl="1"/>
            <a:r>
              <a:rPr lang="en-US" dirty="0" smtClean="0"/>
              <a:t>Merging</a:t>
            </a:r>
          </a:p>
          <a:p>
            <a:r>
              <a:rPr lang="en-US" dirty="0"/>
              <a:t>Multiple developers to work on the same code</a:t>
            </a:r>
          </a:p>
          <a:p>
            <a:endParaRPr lang="en-US" dirty="0"/>
          </a:p>
          <a:p>
            <a:r>
              <a:rPr lang="en-US" dirty="0" smtClean="0"/>
              <a:t>Version Control Systems lead to organized, bug free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5195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 err="1" smtClean="0"/>
              <a:t>Maalot</a:t>
            </a:r>
            <a:r>
              <a:rPr lang="en-US" dirty="0" smtClean="0"/>
              <a:t> Coders</a:t>
            </a:r>
            <a:endParaRPr lang="en-US" dirty="0"/>
          </a:p>
        </p:txBody>
      </p:sp>
      <p:pic>
        <p:nvPicPr>
          <p:cNvPr id="4" name="Content Placeholder 3" descr="BIG IMAGE (PNG)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165" y="1930400"/>
            <a:ext cx="1905014" cy="1905014"/>
          </a:xfrm>
        </p:spPr>
      </p:pic>
      <p:sp>
        <p:nvSpPr>
          <p:cNvPr id="6" name="TextBox 5"/>
          <p:cNvSpPr txBox="1"/>
          <p:nvPr/>
        </p:nvSpPr>
        <p:spPr>
          <a:xfrm>
            <a:off x="2402128" y="3466082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87274" y="4303638"/>
            <a:ext cx="33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student = “Unknown”;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602583" y="2623599"/>
            <a:ext cx="963587" cy="518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3" descr="BIG IMAGE (PNG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574" y="1930400"/>
            <a:ext cx="1905014" cy="19050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31537" y="3466082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64500" y="3241106"/>
            <a:ext cx="243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makes changes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04253" y="4303638"/>
            <a:ext cx="338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student = “Unknown”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tudent = “John”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5302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1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Maalot</a:t>
            </a:r>
            <a:r>
              <a:rPr lang="en-US" dirty="0" smtClean="0"/>
              <a:t> Coders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conflicts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 descr="BIG IMAGE (PNG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3" y="2875844"/>
            <a:ext cx="1905014" cy="1905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7036" y="4411526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A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947491" y="3569043"/>
            <a:ext cx="963587" cy="518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BIG IMAGE (PNG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482" y="2875844"/>
            <a:ext cx="1905014" cy="19050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76445" y="4411526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9408" y="4186550"/>
            <a:ext cx="283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Charlie wants to make a change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32182" y="5249082"/>
            <a:ext cx="33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student = “Unknown”;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88776" y="5249082"/>
            <a:ext cx="338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>
                <a:solidFill>
                  <a:srgbClr val="FF0000"/>
                </a:solidFill>
              </a:rPr>
              <a:t>String student = “Unknown”;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13894" y="3366685"/>
            <a:ext cx="338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/>
              <a:t>String student = “Unknown”;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tudent = “John”;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34002" y="2943737"/>
            <a:ext cx="179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John’s Changes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61221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Maalot</a:t>
            </a:r>
            <a:r>
              <a:rPr lang="en-US" dirty="0"/>
              <a:t> Coders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Causes a bug</a:t>
            </a:r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BIG IMAGE (PNG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15" y="2671128"/>
            <a:ext cx="1905014" cy="1905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42678" y="4206810"/>
            <a:ext cx="80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 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22746" y="4806331"/>
            <a:ext cx="338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student = “Unknown”;</a:t>
            </a:r>
          </a:p>
          <a:p>
            <a:r>
              <a:rPr lang="en-US" dirty="0"/>
              <a:t>s</a:t>
            </a:r>
            <a:r>
              <a:rPr lang="en-US" dirty="0" smtClean="0"/>
              <a:t>tudent = </a:t>
            </a:r>
            <a:r>
              <a:rPr lang="en-US" dirty="0" smtClean="0">
                <a:solidFill>
                  <a:srgbClr val="FF0000"/>
                </a:solidFill>
              </a:rPr>
              <a:t>“John”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xyz</a:t>
            </a:r>
            <a:endParaRPr lang="en-US" i="1" strike="sngStrike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083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Maalot</a:t>
            </a:r>
            <a:r>
              <a:rPr lang="en-US" dirty="0"/>
              <a:t> Coders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Needed Anymore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287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Systems Solve These Problems and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track of all changes</a:t>
            </a:r>
          </a:p>
          <a:p>
            <a:pPr lvl="1"/>
            <a:r>
              <a:rPr lang="en-US" dirty="0" smtClean="0"/>
              <a:t>Who made them</a:t>
            </a:r>
          </a:p>
          <a:p>
            <a:pPr lvl="1"/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What each change does</a:t>
            </a:r>
          </a:p>
          <a:p>
            <a:r>
              <a:rPr lang="en-US" dirty="0" smtClean="0"/>
              <a:t>Reveal conflicts in the code</a:t>
            </a:r>
          </a:p>
          <a:p>
            <a:r>
              <a:rPr lang="en-US" dirty="0" smtClean="0"/>
              <a:t>Allow the developers to go back in history</a:t>
            </a:r>
          </a:p>
          <a:p>
            <a:r>
              <a:rPr lang="en-US" dirty="0" smtClean="0"/>
              <a:t>Supports merging of developer’s code to the main branch (trunk/master)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95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A group of files that is under version control</a:t>
            </a:r>
          </a:p>
          <a:p>
            <a:r>
              <a:rPr lang="en-US" dirty="0" smtClean="0"/>
              <a:t>Trunk</a:t>
            </a:r>
          </a:p>
          <a:p>
            <a:pPr lvl="1"/>
            <a:r>
              <a:rPr lang="en-US" dirty="0" smtClean="0"/>
              <a:t>The main version of the code (called master in 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Branch</a:t>
            </a:r>
          </a:p>
          <a:p>
            <a:pPr lvl="1"/>
            <a:r>
              <a:rPr lang="en-US" dirty="0" smtClean="0"/>
              <a:t>Divide from the trunk to attempt something new. Does not affect the trunk/master</a:t>
            </a:r>
          </a:p>
          <a:p>
            <a:r>
              <a:rPr lang="en-US" dirty="0" smtClean="0"/>
              <a:t>Working </a:t>
            </a:r>
            <a:r>
              <a:rPr lang="en-US" dirty="0"/>
              <a:t>Directory</a:t>
            </a:r>
          </a:p>
          <a:p>
            <a:pPr lvl="1"/>
            <a:r>
              <a:rPr lang="en-US" dirty="0"/>
              <a:t>Code that is being changed </a:t>
            </a:r>
            <a:r>
              <a:rPr lang="en-US" dirty="0" smtClean="0"/>
              <a:t>currently. Changes based on the branch.</a:t>
            </a:r>
            <a:endParaRPr lang="en-US" dirty="0"/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Save changes to a branch</a:t>
            </a:r>
          </a:p>
          <a:p>
            <a:r>
              <a:rPr lang="en-US" dirty="0" smtClean="0"/>
              <a:t>Merge</a:t>
            </a:r>
          </a:p>
          <a:p>
            <a:pPr lvl="1"/>
            <a:r>
              <a:rPr lang="en-US" dirty="0" smtClean="0"/>
              <a:t>Combine branches</a:t>
            </a:r>
          </a:p>
        </p:txBody>
      </p:sp>
    </p:spTree>
    <p:extLst>
      <p:ext uri="{BB962C8B-B14F-4D97-AF65-F5344CB8AC3E}">
        <p14:creationId xmlns:p14="http://schemas.microsoft.com/office/powerpoint/2010/main" val="23409149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40068" b="74129"/>
          <a:stretch/>
        </p:blipFill>
        <p:spPr>
          <a:xfrm>
            <a:off x="410294" y="2461261"/>
            <a:ext cx="10505970" cy="14729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0294" y="3475615"/>
            <a:ext cx="8004836" cy="3795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74966" y="3475615"/>
            <a:ext cx="1589450" cy="3927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327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37" y="2286003"/>
            <a:ext cx="11119126" cy="36112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Commands Using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77334" y="144021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git</a:t>
            </a:r>
            <a:r>
              <a:rPr lang="en-US" dirty="0" smtClean="0"/>
              <a:t> diff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93462" y="2955235"/>
            <a:ext cx="1012138" cy="2314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15547" y="3186662"/>
            <a:ext cx="1934817" cy="1822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9446" y="4061091"/>
            <a:ext cx="2087493" cy="2716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446" y="4373100"/>
            <a:ext cx="4035563" cy="10735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6194" y="5008626"/>
            <a:ext cx="2962137" cy="1964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58645" y="3176246"/>
            <a:ext cx="1934817" cy="1822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510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1809</TotalTime>
  <Words>292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Version Control Systems</vt:lpstr>
      <vt:lpstr>The Maalot Coders</vt:lpstr>
      <vt:lpstr>The Maalot Coders (continued)</vt:lpstr>
      <vt:lpstr>The Maalot Coders (continued)</vt:lpstr>
      <vt:lpstr>The Maalot Coders (continued)</vt:lpstr>
      <vt:lpstr>Version Control Systems Solve These Problems and More</vt:lpstr>
      <vt:lpstr>Common Terminology</vt:lpstr>
      <vt:lpstr>Some Common Commands Using Git</vt:lpstr>
      <vt:lpstr>Some Common Commands Using Git</vt:lpstr>
      <vt:lpstr>Some Common Commands Using Git</vt:lpstr>
      <vt:lpstr>Some Common Commands Using Git</vt:lpstr>
      <vt:lpstr>Some Common Commands Using Git</vt:lpstr>
      <vt:lpstr>Some Common Commands Using Git</vt:lpstr>
      <vt:lpstr>Version Control Systems Allow</vt:lpstr>
    </vt:vector>
  </TitlesOfParts>
  <Company>GP Strategies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Strauss, Elisheva</dc:creator>
  <cp:lastModifiedBy>Strauss, Elisheva</cp:lastModifiedBy>
  <cp:revision>52</cp:revision>
  <dcterms:created xsi:type="dcterms:W3CDTF">2018-07-26T17:02:54Z</dcterms:created>
  <dcterms:modified xsi:type="dcterms:W3CDTF">2018-07-27T23:12:50Z</dcterms:modified>
</cp:coreProperties>
</file>