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6" r:id="rId9"/>
    <p:sldId id="271" r:id="rId10"/>
    <p:sldId id="268" r:id="rId11"/>
    <p:sldId id="269" r:id="rId12"/>
    <p:sldId id="270" r:id="rId13"/>
    <p:sldId id="26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72036"/>
          </a:xfrm>
        </p:spPr>
        <p:txBody>
          <a:bodyPr>
            <a:normAutofit/>
          </a:bodyPr>
          <a:lstStyle/>
          <a:p>
            <a:r>
              <a:rPr lang="en-US" b="1" dirty="0"/>
              <a:t>What They Are and How to Use Them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Elisheva Strauss</a:t>
            </a:r>
          </a:p>
          <a:p>
            <a:r>
              <a:rPr lang="en-US" dirty="0">
                <a:solidFill>
                  <a:schemeClr val="tx1"/>
                </a:solidFill>
              </a:rPr>
              <a:t>7/31/2018</a:t>
            </a:r>
          </a:p>
          <a:p>
            <a:r>
              <a:rPr lang="en-US" dirty="0" err="1">
                <a:solidFill>
                  <a:schemeClr val="tx1"/>
                </a:solidFill>
              </a:rPr>
              <a:t>Maalot</a:t>
            </a:r>
            <a:r>
              <a:rPr lang="en-US" dirty="0">
                <a:solidFill>
                  <a:schemeClr val="tx1"/>
                </a:solidFill>
              </a:rPr>
              <a:t> Capstone Senior Thesis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6278866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3" y="2243989"/>
            <a:ext cx="11371412" cy="1494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9476" y="3103623"/>
            <a:ext cx="3035717" cy="252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</p:spTree>
    <p:extLst>
      <p:ext uri="{BB962C8B-B14F-4D97-AF65-F5344CB8AC3E}">
        <p14:creationId xmlns:p14="http://schemas.microsoft.com/office/powerpoint/2010/main" val="1007763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5" y="2236558"/>
            <a:ext cx="10961646" cy="170660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38285" y="3017100"/>
            <a:ext cx="1445405" cy="2659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4147" y="3304004"/>
            <a:ext cx="6647153" cy="2078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1" y="1855740"/>
            <a:ext cx="10351976" cy="4490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0" y="1784772"/>
            <a:ext cx="9341458" cy="46324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53425" y="2815363"/>
            <a:ext cx="2149333" cy="1758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74087" y="2449277"/>
            <a:ext cx="286224" cy="2951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3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6" y="2060860"/>
            <a:ext cx="10804044" cy="221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366088" y="3333427"/>
            <a:ext cx="2566994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6804" y="3333427"/>
            <a:ext cx="2820789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276" y="3704215"/>
            <a:ext cx="5050885" cy="338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Allow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maintenance of code</a:t>
            </a:r>
          </a:p>
          <a:p>
            <a:pPr lvl="1"/>
            <a:r>
              <a:rPr lang="en-US" dirty="0"/>
              <a:t>Undoing</a:t>
            </a:r>
          </a:p>
          <a:p>
            <a:pPr lvl="1"/>
            <a:r>
              <a:rPr lang="en-US" dirty="0"/>
              <a:t>Branching</a:t>
            </a:r>
          </a:p>
          <a:p>
            <a:pPr lvl="1"/>
            <a:r>
              <a:rPr lang="en-US" dirty="0"/>
              <a:t>Merging</a:t>
            </a:r>
          </a:p>
          <a:p>
            <a:r>
              <a:rPr lang="en-US" dirty="0"/>
              <a:t>Multiple developers to work on the same code</a:t>
            </a:r>
          </a:p>
          <a:p>
            <a:endParaRPr lang="en-US" dirty="0"/>
          </a:p>
          <a:p>
            <a:r>
              <a:rPr lang="en-US" dirty="0"/>
              <a:t>Version Control Systems lead to organized, bug free code</a:t>
            </a:r>
          </a:p>
        </p:txBody>
      </p:sp>
    </p:spTree>
    <p:extLst>
      <p:ext uri="{BB962C8B-B14F-4D97-AF65-F5344CB8AC3E}">
        <p14:creationId xmlns:p14="http://schemas.microsoft.com/office/powerpoint/2010/main" val="2746519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08372"/>
            <a:ext cx="8596668" cy="4641274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Thank you for listening!</a:t>
            </a:r>
            <a:br>
              <a:rPr lang="en-US" sz="9600" dirty="0"/>
            </a:br>
            <a:r>
              <a:rPr lang="en-US" sz="9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1003875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</a:t>
            </a:r>
          </a:p>
        </p:txBody>
      </p:sp>
      <p:pic>
        <p:nvPicPr>
          <p:cNvPr id="4" name="Content Placeholder 3" descr="BIG IMAGE (PNG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5" y="1930400"/>
            <a:ext cx="1905014" cy="1905014"/>
          </a:xfrm>
        </p:spPr>
      </p:pic>
      <p:sp>
        <p:nvSpPr>
          <p:cNvPr id="6" name="TextBox 5"/>
          <p:cNvSpPr txBox="1"/>
          <p:nvPr/>
        </p:nvSpPr>
        <p:spPr>
          <a:xfrm>
            <a:off x="2402128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7274" y="4303638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602583" y="2623599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74" y="1930400"/>
            <a:ext cx="1905014" cy="19050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1537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64500" y="3241106"/>
            <a:ext cx="24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makes changes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4253" y="4303638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</a:t>
            </a:r>
          </a:p>
          <a:p>
            <a:r>
              <a:rPr lang="en-US" dirty="0">
                <a:solidFill>
                  <a:srgbClr val="FF0000"/>
                </a:solidFill>
              </a:rPr>
              <a:t>student = “John”</a:t>
            </a:r>
          </a:p>
        </p:txBody>
      </p:sp>
    </p:spTree>
    <p:extLst>
      <p:ext uri="{BB962C8B-B14F-4D97-AF65-F5344CB8AC3E}">
        <p14:creationId xmlns:p14="http://schemas.microsoft.com/office/powerpoint/2010/main" val="3389530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conflicts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3" y="2875844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7036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947491" y="3569043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82" y="2875844"/>
            <a:ext cx="1905014" cy="1905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6445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9408" y="4186550"/>
            <a:ext cx="283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Charlie wants to make a change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2182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8776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FF0000"/>
                </a:solidFill>
              </a:rPr>
              <a:t>String student = “Unknown”;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13894" y="3366685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String student = “Unknown”;</a:t>
            </a:r>
          </a:p>
          <a:p>
            <a:r>
              <a:rPr lang="en-US" dirty="0">
                <a:solidFill>
                  <a:srgbClr val="FF0000"/>
                </a:solidFill>
              </a:rPr>
              <a:t>student = “John”;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4002" y="2943737"/>
            <a:ext cx="17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John’s Changes</a:t>
            </a:r>
          </a:p>
        </p:txBody>
      </p:sp>
    </p:spTree>
    <p:extLst>
      <p:ext uri="{BB962C8B-B14F-4D97-AF65-F5344CB8AC3E}">
        <p14:creationId xmlns:p14="http://schemas.microsoft.com/office/powerpoint/2010/main" val="1861221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Causes a bug</a:t>
            </a:r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15" y="2671128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2678" y="4206810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2746" y="4806331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student = “Unknown”;</a:t>
            </a:r>
          </a:p>
          <a:p>
            <a:r>
              <a:rPr lang="en-US" dirty="0"/>
              <a:t>student = </a:t>
            </a:r>
            <a:r>
              <a:rPr lang="en-US" dirty="0">
                <a:solidFill>
                  <a:srgbClr val="FF0000"/>
                </a:solidFill>
              </a:rPr>
              <a:t>“John”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xyz</a:t>
            </a:r>
            <a:endParaRPr lang="en-US" i="1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08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Needed Anymore</a:t>
            </a:r>
          </a:p>
        </p:txBody>
      </p:sp>
    </p:spTree>
    <p:extLst>
      <p:ext uri="{BB962C8B-B14F-4D97-AF65-F5344CB8AC3E}">
        <p14:creationId xmlns:p14="http://schemas.microsoft.com/office/powerpoint/2010/main" val="2919628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Solve These Problems and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all changes</a:t>
            </a:r>
          </a:p>
          <a:p>
            <a:pPr lvl="1"/>
            <a:r>
              <a:rPr lang="en-US" dirty="0"/>
              <a:t>Who made them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What each change does</a:t>
            </a:r>
          </a:p>
          <a:p>
            <a:r>
              <a:rPr lang="en-US" dirty="0"/>
              <a:t>Reveal conflicts in the code</a:t>
            </a:r>
          </a:p>
          <a:p>
            <a:r>
              <a:rPr lang="en-US" dirty="0"/>
              <a:t>Allow the developers to go back in history</a:t>
            </a:r>
          </a:p>
          <a:p>
            <a:r>
              <a:rPr lang="en-US" dirty="0"/>
              <a:t>Supports merging of developer’s code to the main branch (trunk/master)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9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A group of files that is under version control</a:t>
            </a:r>
          </a:p>
          <a:p>
            <a:r>
              <a:rPr lang="en-US" dirty="0"/>
              <a:t>Trunk</a:t>
            </a:r>
          </a:p>
          <a:p>
            <a:pPr lvl="1"/>
            <a:r>
              <a:rPr lang="en-US" dirty="0"/>
              <a:t>The main version of the code (called master in 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Divide from the trunk to attempt something new. Does not affect the trunk/master</a:t>
            </a:r>
          </a:p>
          <a:p>
            <a:r>
              <a:rPr lang="en-US" dirty="0"/>
              <a:t>Working Directory</a:t>
            </a:r>
          </a:p>
          <a:p>
            <a:pPr lvl="1"/>
            <a:r>
              <a:rPr lang="en-US" dirty="0"/>
              <a:t>Code that is being changed currently. Changes based on the branch.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Save changes to a branch</a:t>
            </a:r>
          </a:p>
          <a:p>
            <a:r>
              <a:rPr lang="en-US" dirty="0"/>
              <a:t>Merge</a:t>
            </a:r>
          </a:p>
          <a:p>
            <a:pPr lvl="1"/>
            <a:r>
              <a:rPr lang="en-US" dirty="0"/>
              <a:t>Combine branches</a:t>
            </a:r>
          </a:p>
        </p:txBody>
      </p:sp>
    </p:spTree>
    <p:extLst>
      <p:ext uri="{BB962C8B-B14F-4D97-AF65-F5344CB8AC3E}">
        <p14:creationId xmlns:p14="http://schemas.microsoft.com/office/powerpoint/2010/main" val="2340914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0068" b="74129"/>
          <a:stretch/>
        </p:blipFill>
        <p:spPr>
          <a:xfrm>
            <a:off x="410294" y="2461261"/>
            <a:ext cx="10505970" cy="1472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294" y="3475615"/>
            <a:ext cx="8004836" cy="3795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4966" y="3475615"/>
            <a:ext cx="1589450" cy="3927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2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7" y="2286003"/>
            <a:ext cx="11119126" cy="3611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diff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3462" y="2955235"/>
            <a:ext cx="1012138" cy="2314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5547" y="3186662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446" y="4061091"/>
            <a:ext cx="2087493" cy="2716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446" y="4373100"/>
            <a:ext cx="4035563" cy="10735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6194" y="5008626"/>
            <a:ext cx="2962137" cy="1964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8645" y="3176246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5418</TotalTime>
  <Words>302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Version Control Systems</vt:lpstr>
      <vt:lpstr>The Maalot Coders</vt:lpstr>
      <vt:lpstr>The Maalot Coders (continued)</vt:lpstr>
      <vt:lpstr>The Maalot Coders (continued)</vt:lpstr>
      <vt:lpstr>The Maalot Coders (continued)</vt:lpstr>
      <vt:lpstr>Version Control Systems Solve These Problems and More</vt:lpstr>
      <vt:lpstr>Common Terminology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Version Control Systems Allow</vt:lpstr>
      <vt:lpstr>Thank you for listening! Any Questions?</vt:lpstr>
    </vt:vector>
  </TitlesOfParts>
  <Company>GP Strategies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Strauss, Elisheva</dc:creator>
  <cp:lastModifiedBy>Elisheva S</cp:lastModifiedBy>
  <cp:revision>56</cp:revision>
  <dcterms:created xsi:type="dcterms:W3CDTF">2018-07-26T17:02:54Z</dcterms:created>
  <dcterms:modified xsi:type="dcterms:W3CDTF">2018-08-01T22:29:41Z</dcterms:modified>
</cp:coreProperties>
</file>