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532F-0F42-4611-AFE8-537C3112660A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C708-0C9F-4DB3-9CC0-76CAFF37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50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532F-0F42-4611-AFE8-537C3112660A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C708-0C9F-4DB3-9CC0-76CAFF37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4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532F-0F42-4611-AFE8-537C3112660A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C708-0C9F-4DB3-9CC0-76CAFF37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0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532F-0F42-4611-AFE8-537C3112660A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C708-0C9F-4DB3-9CC0-76CAFF37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09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532F-0F42-4611-AFE8-537C3112660A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C708-0C9F-4DB3-9CC0-76CAFF37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52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532F-0F42-4611-AFE8-537C3112660A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C708-0C9F-4DB3-9CC0-76CAFF37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19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532F-0F42-4611-AFE8-537C3112660A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C708-0C9F-4DB3-9CC0-76CAFF37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54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532F-0F42-4611-AFE8-537C3112660A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C708-0C9F-4DB3-9CC0-76CAFF37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48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532F-0F42-4611-AFE8-537C3112660A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C708-0C9F-4DB3-9CC0-76CAFF37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94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532F-0F42-4611-AFE8-537C3112660A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C708-0C9F-4DB3-9CC0-76CAFF37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76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532F-0F42-4611-AFE8-537C3112660A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C708-0C9F-4DB3-9CC0-76CAFF37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3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D532F-0F42-4611-AFE8-537C3112660A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3C708-0C9F-4DB3-9CC0-76CAFF37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1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gulliver.co.il/GulliverWeb/IMAGES/Attractions/%D7%92%D7%99%D7%9D%20%D7%A7%D7%9C%D7%90%D7%9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76" t="7713"/>
          <a:stretch/>
        </p:blipFill>
        <p:spPr bwMode="auto">
          <a:xfrm>
            <a:off x="-69851" y="0"/>
            <a:ext cx="8920129" cy="706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9074150" y="1073151"/>
            <a:ext cx="2736850" cy="2114550"/>
          </a:xfrm>
        </p:spPr>
        <p:txBody>
          <a:bodyPr>
            <a:normAutofit/>
          </a:bodyPr>
          <a:lstStyle/>
          <a:p>
            <a:r>
              <a:rPr lang="he-IL" sz="4800" dirty="0"/>
              <a:t>אתר לניהול חדר הכושר שלכם</a:t>
            </a:r>
            <a:endParaRPr lang="en-US" sz="4800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9144000" y="5213350"/>
            <a:ext cx="2768600" cy="1333500"/>
          </a:xfrm>
        </p:spPr>
        <p:txBody>
          <a:bodyPr/>
          <a:lstStyle/>
          <a:p>
            <a:r>
              <a:rPr lang="he-IL" dirty="0" err="1"/>
              <a:t>רבקי</a:t>
            </a:r>
            <a:r>
              <a:rPr lang="he-IL" dirty="0"/>
              <a:t> רום </a:t>
            </a:r>
          </a:p>
          <a:p>
            <a:r>
              <a:rPr lang="he-IL" dirty="0"/>
              <a:t>אלישבע לאופר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522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457950" y="625475"/>
            <a:ext cx="4876800" cy="2276475"/>
          </a:xfrm>
        </p:spPr>
        <p:txBody>
          <a:bodyPr>
            <a:normAutofit/>
          </a:bodyPr>
          <a:lstStyle/>
          <a:p>
            <a:r>
              <a:rPr lang="he-IL" sz="11500" dirty="0"/>
              <a:t>הבעיה</a:t>
            </a:r>
            <a:endParaRPr lang="en-US" sz="11500" dirty="0"/>
          </a:p>
        </p:txBody>
      </p:sp>
      <p:pic>
        <p:nvPicPr>
          <p:cNvPr id="5122" name="Picture 2" descr="http://myfirstchat.com/bookcity2/covers3/1992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50" y="597788"/>
            <a:ext cx="5365662" cy="5748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973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26150" y="365125"/>
            <a:ext cx="5327650" cy="5623719"/>
          </a:xfrm>
        </p:spPr>
        <p:txBody>
          <a:bodyPr/>
          <a:lstStyle/>
          <a:p>
            <a:r>
              <a:rPr lang="he-IL" dirty="0"/>
              <a:t>הגעתי לחדר כושר לשיעור שעניין אותי אך היה עומס ולא נשאר לי מקום.</a:t>
            </a:r>
            <a:endParaRPr lang="en-US" dirty="0"/>
          </a:p>
        </p:txBody>
      </p:sp>
      <p:pic>
        <p:nvPicPr>
          <p:cNvPr id="2052" name="Picture 4" descr="http://sr.photos3.fotosearch.com/bthumb/CSP/CSP992/k14618447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703987"/>
            <a:ext cx="3575050" cy="528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684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112000" y="365125"/>
            <a:ext cx="4241800" cy="2708275"/>
          </a:xfrm>
        </p:spPr>
        <p:txBody>
          <a:bodyPr>
            <a:noAutofit/>
          </a:bodyPr>
          <a:lstStyle/>
          <a:p>
            <a:pPr algn="just"/>
            <a:r>
              <a:rPr lang="he-IL" sz="11500" dirty="0"/>
              <a:t>הפתרון</a:t>
            </a:r>
            <a:endParaRPr lang="en-US" sz="11500" dirty="0"/>
          </a:p>
        </p:txBody>
      </p:sp>
      <p:pic>
        <p:nvPicPr>
          <p:cNvPr id="3084" name="Picture 12" descr="http://sr.photos3.fotosearch.com/bthumb/CSP/CSP993/k15210797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43596"/>
            <a:ext cx="6184900" cy="720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767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826250" y="1825625"/>
            <a:ext cx="4527550" cy="3813175"/>
          </a:xfrm>
        </p:spPr>
        <p:txBody>
          <a:bodyPr/>
          <a:lstStyle/>
          <a:p>
            <a:pPr marL="0" indent="0" algn="just">
              <a:buNone/>
            </a:pPr>
            <a:r>
              <a:rPr lang="he-IL" dirty="0"/>
              <a:t> אתר למנויים שבו אפשר לשריין מקום לשיעור מסוים, להזמין תורים לספא ולשירותים אחרים, ולהתעדכן בהודעות שוטפות ולבצע פעולות שונות. (תשלום, הארכת מנוי וכו')</a:t>
            </a:r>
            <a:endParaRPr lang="en-US" dirty="0"/>
          </a:p>
        </p:txBody>
      </p:sp>
      <p:pic>
        <p:nvPicPr>
          <p:cNvPr id="4100" name="Picture 4" descr="http://www.coloring4fun.com/wp-content/uploads/2013/05/computer_cl_3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69" y="0"/>
            <a:ext cx="5326031" cy="687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22256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55</Words>
  <Application>Microsoft Office PowerPoint</Application>
  <PresentationFormat>מסך רחב</PresentationFormat>
  <Paragraphs>7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ערכת נושא Office</vt:lpstr>
      <vt:lpstr>אתר לניהול חדר הכושר שלכם</vt:lpstr>
      <vt:lpstr>הבעיה</vt:lpstr>
      <vt:lpstr>הגעתי לחדר כושר לשיעור שעניין אותי אך היה עומס ולא נשאר לי מקום.</vt:lpstr>
      <vt:lpstr>הפתרון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אתר לניהול חדר הכושר שלכם</dc:title>
  <dc:creator>Benzy</dc:creator>
  <cp:lastModifiedBy>Benzy</cp:lastModifiedBy>
  <cp:revision>4</cp:revision>
  <dcterms:created xsi:type="dcterms:W3CDTF">2016-02-27T20:38:52Z</dcterms:created>
  <dcterms:modified xsi:type="dcterms:W3CDTF">2016-02-27T21:00:02Z</dcterms:modified>
</cp:coreProperties>
</file>