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66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47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56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05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71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38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94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90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7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48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08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077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02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24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9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59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72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E9358C-751A-46D7-9572-A34CF319C737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D3C53E-AE16-45DA-A0B0-32A62665F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78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3E4-F291-8909-E554-53B0891E4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IWP Final presentation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320F3-97D1-57CC-CAE7-D00634C02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Chan Jian Liang</a:t>
            </a:r>
          </a:p>
          <a:p>
            <a:r>
              <a:rPr lang="en-US" dirty="0"/>
              <a:t>210721W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27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AA4-0FE3-19BB-D413-273BB69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Product Vision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56D7-C766-874E-E31F-0D4FEAEC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A </a:t>
            </a:r>
            <a:r>
              <a:rPr lang="en-US" dirty="0" err="1"/>
              <a:t>rpg</a:t>
            </a:r>
            <a:r>
              <a:rPr lang="en-US" dirty="0"/>
              <a:t> game for gamers who wants to experience a story along with deep combat mechanics.</a:t>
            </a:r>
          </a:p>
          <a:p>
            <a:pPr marL="36900" indent="0">
              <a:buNone/>
            </a:pPr>
            <a:r>
              <a:rPr lang="en-US" dirty="0"/>
              <a:t>Nexus chronicles is a 3D Japanese Role-Playing Game(JRPG) where the player controls a party of 4 characters to explore the fantasy world, </a:t>
            </a:r>
            <a:r>
              <a:rPr lang="en-US" dirty="0" err="1"/>
              <a:t>Celino</a:t>
            </a:r>
            <a:r>
              <a:rPr lang="en-US" dirty="0"/>
              <a:t>. The player will get stronger by fighting enemies, completing quests and exploring what </a:t>
            </a:r>
            <a:r>
              <a:rPr lang="en-US" dirty="0" err="1"/>
              <a:t>Celino</a:t>
            </a:r>
            <a:r>
              <a:rPr lang="en-US" dirty="0"/>
              <a:t> has to offer.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476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AA4-0FE3-19BB-D413-273BB69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Unique selling point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56D7-C766-874E-E31F-0D4FEAEC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Combat Dynamic between 4 characters and their roles</a:t>
            </a:r>
          </a:p>
          <a:p>
            <a:pPr lvl="1"/>
            <a:r>
              <a:rPr lang="en-US" dirty="0"/>
              <a:t>Each characters has one role (attacker, defender or healer)</a:t>
            </a:r>
          </a:p>
          <a:p>
            <a:pPr lvl="2"/>
            <a:r>
              <a:rPr lang="en-US" dirty="0"/>
              <a:t>Attacker is to deal damage</a:t>
            </a:r>
          </a:p>
          <a:p>
            <a:pPr lvl="2"/>
            <a:r>
              <a:rPr lang="en-US" dirty="0"/>
              <a:t>Defender is to draw </a:t>
            </a:r>
            <a:r>
              <a:rPr lang="en-US" dirty="0" err="1"/>
              <a:t>aggro</a:t>
            </a:r>
            <a:endParaRPr lang="en-US" dirty="0"/>
          </a:p>
          <a:p>
            <a:pPr lvl="2"/>
            <a:r>
              <a:rPr lang="en-US" dirty="0"/>
              <a:t>Healer is to keep the party alive</a:t>
            </a:r>
          </a:p>
          <a:p>
            <a:pPr lvl="1"/>
            <a:r>
              <a:rPr lang="en-US" dirty="0"/>
              <a:t>Each role has their own skills</a:t>
            </a:r>
          </a:p>
          <a:p>
            <a:pPr lvl="1"/>
            <a:r>
              <a:rPr lang="en-US" dirty="0"/>
              <a:t>Player can switch characters and control when to use their skills</a:t>
            </a:r>
          </a:p>
          <a:p>
            <a:pPr marL="369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5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AA4-0FE3-19BB-D413-273BB69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Milestones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56D7-C766-874E-E31F-0D4FEAEC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9753"/>
          </a:xfrm>
        </p:spPr>
        <p:txBody>
          <a:bodyPr/>
          <a:lstStyle/>
          <a:p>
            <a:r>
              <a:rPr lang="en-US" dirty="0"/>
              <a:t>Alpha(12/12/2023) –</a:t>
            </a:r>
          </a:p>
          <a:p>
            <a:pPr lvl="1"/>
            <a:r>
              <a:rPr lang="en-US" dirty="0"/>
              <a:t>Player can fight enemies, explore a map using the character party and can see basic UI</a:t>
            </a:r>
          </a:p>
          <a:p>
            <a:r>
              <a:rPr lang="en-US" dirty="0"/>
              <a:t>Beta(17/1/2024) – </a:t>
            </a:r>
          </a:p>
          <a:p>
            <a:pPr lvl="1"/>
            <a:r>
              <a:rPr lang="en-US" dirty="0"/>
              <a:t>The player can view party information via menus and there are more visual feedback for quests and combat</a:t>
            </a:r>
          </a:p>
          <a:p>
            <a:r>
              <a:rPr lang="en-US" dirty="0"/>
              <a:t>Final(7/2/2024) –</a:t>
            </a:r>
          </a:p>
          <a:p>
            <a:pPr lvl="1"/>
            <a:r>
              <a:rPr lang="en-US" dirty="0"/>
              <a:t>The player can complete quests by fighting different enemies and experience the dynamic between characters in combat</a:t>
            </a:r>
          </a:p>
          <a:p>
            <a:endParaRPr lang="en-US" dirty="0"/>
          </a:p>
          <a:p>
            <a:pPr marL="369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175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AA4-0FE3-19BB-D413-273BB69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Planned Future Content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56D7-C766-874E-E31F-0D4FEAEC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Climbing: this will allow me to create a more diverse environment and I can create harder puzzles</a:t>
            </a:r>
          </a:p>
          <a:p>
            <a:pPr lvl="1"/>
            <a:r>
              <a:rPr lang="en-US" dirty="0"/>
              <a:t>This will be done over 2 days adding in animation, the actual mechanic and bug testing</a:t>
            </a:r>
          </a:p>
          <a:p>
            <a:r>
              <a:rPr lang="en-US" dirty="0"/>
              <a:t>Accessories: Accessories will be acquired via chests or quests. Accessories will affect stats or give a bonus depending on certain conditions(E.g. bonus damage against flying Enemies)</a:t>
            </a:r>
          </a:p>
          <a:p>
            <a:pPr lvl="1"/>
            <a:r>
              <a:rPr lang="en-US" dirty="0"/>
              <a:t>The target implementation time is 1 week</a:t>
            </a:r>
          </a:p>
          <a:p>
            <a:pPr lvl="1"/>
            <a:r>
              <a:rPr lang="en-US" dirty="0"/>
              <a:t>Tasks:</a:t>
            </a:r>
          </a:p>
          <a:p>
            <a:pPr lvl="2"/>
            <a:r>
              <a:rPr lang="en-US" dirty="0"/>
              <a:t>Creating script to generate accessories – 4 hour</a:t>
            </a:r>
          </a:p>
          <a:p>
            <a:pPr lvl="2"/>
            <a:r>
              <a:rPr lang="en-US" dirty="0"/>
              <a:t>Displaying accessories in the menu – 4 hour</a:t>
            </a:r>
          </a:p>
          <a:p>
            <a:pPr lvl="2"/>
            <a:r>
              <a:rPr lang="en-US" dirty="0"/>
              <a:t>Equipping accessories in the menu – 4 hour</a:t>
            </a:r>
          </a:p>
          <a:p>
            <a:pPr lvl="2"/>
            <a:r>
              <a:rPr lang="en-US" dirty="0"/>
              <a:t>Making the accessories affect the character – 8 hour</a:t>
            </a:r>
          </a:p>
          <a:p>
            <a:pPr lvl="2"/>
            <a:r>
              <a:rPr lang="en-US" dirty="0"/>
              <a:t>Give accessories via quests. – 2 hour</a:t>
            </a:r>
          </a:p>
          <a:p>
            <a:pPr marL="810000" lvl="2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792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AA4-0FE3-19BB-D413-273BB69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 faced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56D7-C766-874E-E31F-0D4FEAEC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management was hard as I had to do other assignments and still find time for IWP</a:t>
            </a:r>
          </a:p>
          <a:p>
            <a:r>
              <a:rPr lang="en-US" dirty="0"/>
              <a:t>I did not have much experience with cameras is 3D environments, so it was hard for me to set it to a correct position.</a:t>
            </a:r>
          </a:p>
          <a:p>
            <a:r>
              <a:rPr lang="en-US" dirty="0"/>
              <a:t>Had to decide on what features were important and what were not and could be cut as I did not have the time to do them.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50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9617-39B2-7369-E734-747D28C8E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Demo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B0EFC-21E8-1AF8-16C9-BE59469A8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83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9617-39B2-7369-E734-747D28C8E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B0EFC-21E8-1AF8-16C9-BE59469A8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8884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677</TotalTime>
  <Words>400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IWP Final presentation</vt:lpstr>
      <vt:lpstr>Product Vision</vt:lpstr>
      <vt:lpstr>Unique selling point</vt:lpstr>
      <vt:lpstr>Milestones</vt:lpstr>
      <vt:lpstr>Planned Future Content</vt:lpstr>
      <vt:lpstr>Challenges faced</vt:lpstr>
      <vt:lpstr>Game Demo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IWP Final presentation</dc:title>
  <dc:creator>CHAN JIAN LIANG</dc:creator>
  <cp:lastModifiedBy>CHAN JIAN LIANG</cp:lastModifiedBy>
  <cp:revision>8</cp:revision>
  <dcterms:created xsi:type="dcterms:W3CDTF">2024-02-05T17:04:59Z</dcterms:created>
  <dcterms:modified xsi:type="dcterms:W3CDTF">2024-02-07T01:42:52Z</dcterms:modified>
</cp:coreProperties>
</file>