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8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828800"/>
            <a:ext cx="7689599" cy="1533599"/>
          </a:xfrm>
        </p:spPr>
        <p:txBody>
          <a:bodyPr/>
          <a:lstStyle/>
          <a:p>
            <a:pPr algn="l">
              <a:defRPr sz="3800">
                <a:solidFill>
                  <a:srgbClr val="333333"/>
                </a:solidFill>
                <a:latin typeface="Proxima Nova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401999"/>
            <a:ext cx="7689599" cy="539999"/>
          </a:xfrm>
        </p:spPr>
        <p:txBody>
          <a:bodyPr/>
          <a:lstStyle/>
          <a:p>
            <a:pPr algn="l">
              <a:defRPr sz="1600">
                <a:solidFill>
                  <a:srgbClr val="333333"/>
                </a:solidFill>
                <a:latin typeface="Proxima Nova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5" name="Picture 4" descr="main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575999"/>
            <a:ext cx="1310400" cy="724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7689599" cy="1245600"/>
          </a:xfrm>
        </p:spPr>
        <p:txBody>
          <a:bodyPr/>
          <a:lstStyle/>
          <a:p>
            <a:pPr algn="l">
              <a:defRPr sz="3600">
                <a:solidFill>
                  <a:srgbClr val="FFFFFF"/>
                </a:solidFill>
                <a:latin typeface="Proxima Nova"/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271600"/>
            <a:ext cx="7689599" cy="1580399"/>
          </a:xfrm>
        </p:spPr>
        <p:txBody>
          <a:bodyPr/>
          <a:lstStyle/>
          <a:p>
            <a:pPr algn="l">
              <a:defRPr sz="1600">
                <a:solidFill>
                  <a:srgbClr val="333333"/>
                </a:solidFill>
                <a:latin typeface="Proxima Nova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17200" y="4161599"/>
            <a:ext cx="737999" cy="54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5" name="Picture 4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457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60400"/>
            <a:ext cx="7689599" cy="536400"/>
          </a:xfrm>
        </p:spPr>
        <p:txBody>
          <a:bodyPr/>
          <a:lstStyle/>
          <a:p>
            <a:pPr algn="l">
              <a:defRPr sz="2300" b="1">
                <a:latin typeface="Proxima Nova"/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45920"/>
            <a:ext cx="7689599" cy="3096002"/>
          </a:xfrm>
        </p:spPr>
        <p:txBody>
          <a:bodyPr/>
          <a:lstStyle/>
          <a:p>
            <a:pPr algn="l">
              <a:defRPr sz="1300">
                <a:solidFill>
                  <a:srgbClr val="333333"/>
                </a:solidFill>
                <a:latin typeface="Proxima Nova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511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60400"/>
            <a:ext cx="7689599" cy="536400"/>
          </a:xfrm>
        </p:spPr>
        <p:txBody>
          <a:bodyPr/>
          <a:lstStyle/>
          <a:p>
            <a:pPr algn="l">
              <a:defRPr sz="2300" b="1">
                <a:latin typeface="Proxima Nova"/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645920"/>
            <a:ext cx="3798662" cy="3096002"/>
          </a:xfrm>
        </p:spPr>
        <p:txBody>
          <a:bodyPr/>
          <a:lstStyle/>
          <a:p>
            <a:pPr algn="l">
              <a:defRPr sz="1300">
                <a:solidFill>
                  <a:srgbClr val="333333"/>
                </a:solidFill>
                <a:latin typeface="Proxima Nova"/>
              </a:defRPr>
            </a:pP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937" y="1645920"/>
            <a:ext cx="3798662" cy="3096002"/>
          </a:xfrm>
        </p:spPr>
        <p:txBody>
          <a:bodyPr/>
          <a:lstStyle/>
          <a:p>
            <a:pPr algn="l">
              <a:defRPr sz="1300">
                <a:solidFill>
                  <a:srgbClr val="333333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511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005840"/>
            <a:ext cx="7689599" cy="1533599"/>
          </a:xfrm>
        </p:spPr>
        <p:txBody>
          <a:bodyPr/>
          <a:lstStyle/>
          <a:p>
            <a:pPr algn="l">
              <a:defRPr sz="3600">
                <a:solidFill>
                  <a:srgbClr val="FFFFFF"/>
                </a:solidFill>
                <a:latin typeface="Proxima Nova"/>
              </a:defRPr>
            </a:pPr>
            <a:r>
              <a:rPr lang="en-US" dirty="0"/>
              <a:t>Time </a:t>
            </a:r>
            <a:r>
              <a:rPr lang="en-US"/>
              <a:t>Series Demonstration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12240" y="914400"/>
            <a:ext cx="7305119" cy="54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4579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60400"/>
            <a:ext cx="7689599" cy="536400"/>
          </a:xfrm>
        </p:spPr>
        <p:txBody>
          <a:bodyPr/>
          <a:lstStyle/>
          <a:p>
            <a:pPr algn="l">
              <a:defRPr sz="2300" b="1">
                <a:latin typeface="Proxima Nova"/>
              </a:defRPr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511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5143679"/>
          </a:xfrm>
          <a:prstGeom prst="rect">
            <a:avLst/>
          </a:prstGeom>
          <a:solidFill>
            <a:srgbClr val="EEF5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317600"/>
            <a:ext cx="3301199" cy="1688400"/>
          </a:xfrm>
        </p:spPr>
        <p:txBody>
          <a:bodyPr/>
          <a:lstStyle/>
          <a:p>
            <a:pPr algn="l">
              <a:defRPr sz="2600" b="1">
                <a:latin typeface="Proxima Nova"/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3160800"/>
            <a:ext cx="3301199" cy="759600"/>
          </a:xfrm>
        </p:spPr>
        <p:txBody>
          <a:bodyPr/>
          <a:lstStyle/>
          <a:p>
            <a:pPr algn="l">
              <a:defRPr sz="1600">
                <a:latin typeface="Proxima Nova"/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6399" y="1353600"/>
            <a:ext cx="3373199" cy="3024003"/>
          </a:xfrm>
        </p:spPr>
        <p:txBody>
          <a:bodyPr/>
          <a:lstStyle/>
          <a:p>
            <a:pPr>
              <a:defRPr>
                <a:latin typeface="Proxima Nova"/>
              </a:defRPr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5119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005840"/>
            <a:ext cx="7689599" cy="1533599"/>
          </a:xfrm>
        </p:spPr>
        <p:txBody>
          <a:bodyPr/>
          <a:lstStyle/>
          <a:p>
            <a:pPr algn="l">
              <a:defRPr sz="3600">
                <a:solidFill>
                  <a:srgbClr val="FFFFFF"/>
                </a:solidFill>
                <a:latin typeface="Proxima Nova"/>
              </a:defRPr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12240" y="914400"/>
            <a:ext cx="7305119" cy="54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4" name="Picture 3" descr="logo_g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487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511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rgbClr val="95C127"/>
              </a:gs>
              <a:gs pos="100000">
                <a:srgbClr val="46ACE2"/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Proxima Nova"/>
              </a:defRPr>
            </a:pPr>
            <a:endParaRPr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99" y="4572000"/>
            <a:ext cx="432000" cy="511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000" y="3636000"/>
            <a:ext cx="7689599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latin typeface="Proxima Nova"/>
              </a:defRPr>
            </a:pPr>
            <a:endParaRPr/>
          </a:p>
          <a:p>
            <a:pPr>
              <a:defRPr sz="1300">
                <a:solidFill>
                  <a:srgbClr val="000000"/>
                </a:solidFill>
                <a:latin typeface="Proxima Nova"/>
              </a:defRPr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Předvádění na obrazovce (16:9)</PresentationFormat>
  <Paragraphs>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Prezentace aplikace PowerPoint</vt:lpstr>
      <vt:lpstr>Prezentace aplikace PowerPoint</vt:lpstr>
      <vt:lpstr>Prezentace aplikace PowerPoint</vt:lpstr>
      <vt:lpstr>Time Series Demonstration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Sieglova Eliska</cp:lastModifiedBy>
  <cp:revision>2</cp:revision>
  <dcterms:created xsi:type="dcterms:W3CDTF">2013-01-27T09:14:16Z</dcterms:created>
  <dcterms:modified xsi:type="dcterms:W3CDTF">2024-11-14T14:06:01Z</dcterms:modified>
  <cp:category/>
</cp:coreProperties>
</file>