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ai.stanford.edu/~amaas/data/sentimen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3EB41-E931-4495-BAF2-6C7279A59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2404534"/>
            <a:ext cx="8551333" cy="1646302"/>
          </a:xfrm>
        </p:spPr>
        <p:txBody>
          <a:bodyPr/>
          <a:lstStyle/>
          <a:p>
            <a:r>
              <a:rPr lang="en-US" dirty="0"/>
              <a:t>Machine Learning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1301F4-F3E8-44C1-B74A-EAF126DFE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7998" y="4050836"/>
            <a:ext cx="7766936" cy="109689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Project team</a:t>
            </a:r>
          </a:p>
          <a:p>
            <a:r>
              <a:rPr lang="en-US" dirty="0"/>
              <a:t>Sai sravan peddi</a:t>
            </a:r>
          </a:p>
          <a:p>
            <a:r>
              <a:rPr lang="en-US" dirty="0" err="1"/>
              <a:t>Elison</a:t>
            </a:r>
            <a:r>
              <a:rPr lang="en-US" dirty="0"/>
              <a:t> </a:t>
            </a:r>
            <a:r>
              <a:rPr lang="en-US" dirty="0" err="1"/>
              <a:t>Tuscano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526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4A6A0-1F5F-43A1-B727-9EDB63E77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Enhancement with neural network: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8B3E8-4BFB-4879-A8C2-8FF467A9A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Lets try to build a classification model using neural network and provide better accuracy than the above naïve </a:t>
            </a:r>
            <a:r>
              <a:rPr lang="en-GB" dirty="0" err="1"/>
              <a:t>bayes</a:t>
            </a:r>
            <a:r>
              <a:rPr lang="en-GB" dirty="0"/>
              <a:t> model.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31011CD-1D56-4D44-94C1-EF9E3D367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2990850"/>
            <a:ext cx="8010525" cy="328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344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09B36-97DD-412B-8886-99442591C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Enhancement with neural network: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4AA5A-FA4B-4E0B-88A2-E25D62A32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accuracy achieved with this approach on test data is around 85% which is more than the previous naïve Bayes model.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D1625E0-ABBF-41E7-BCA3-3EAC73F78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68" y="2955998"/>
            <a:ext cx="8991600" cy="329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374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1644A-69AC-4695-A9EC-415E88075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Difference from reference paper: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7D97F-263A-4FAC-B2FC-872593FD1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Using </a:t>
            </a:r>
            <a:r>
              <a:rPr lang="en-GB" dirty="0" err="1"/>
              <a:t>tf-idf</a:t>
            </a:r>
            <a:r>
              <a:rPr lang="en-GB" dirty="0"/>
              <a:t> vectorization to handle the data preparation.</a:t>
            </a:r>
            <a:endParaRPr lang="en-US" dirty="0"/>
          </a:p>
          <a:p>
            <a:r>
              <a:rPr lang="en-GB" dirty="0"/>
              <a:t>Using Artificial neural network to create classification model.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183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6A7CD-9F26-431C-8333-289DC2C0C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Conclusion: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7CA93-82D2-454E-BD53-1CC3BD2AB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original approach to create classification model using naïve Bayes approach gave us accuracy of 78% which was improved with the combination of </a:t>
            </a:r>
            <a:r>
              <a:rPr lang="en-GB" dirty="0" err="1"/>
              <a:t>tf-idf</a:t>
            </a:r>
            <a:r>
              <a:rPr lang="en-GB" dirty="0"/>
              <a:t> vectorization and artificial neural network whose accuracy was 85%.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99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441F-5490-4E3C-A9D2-729E51842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Future scope: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504D1-4969-4C91-A0BE-B6D2CEB39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Enhancing the accuracy with parameter tuning. </a:t>
            </a:r>
            <a:endParaRPr lang="en-US" dirty="0"/>
          </a:p>
          <a:p>
            <a:r>
              <a:rPr lang="en-GB" dirty="0"/>
              <a:t>Reduce overfitting in artificial neural network.</a:t>
            </a:r>
            <a:endParaRPr lang="en-US" dirty="0"/>
          </a:p>
          <a:p>
            <a:r>
              <a:rPr lang="en-GB" dirty="0"/>
              <a:t>Creating a user-friendly web GUI for the application.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839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A7A48-9EE2-40C8-9444-06369C279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CCC9E-8CFD-433B-90A2-A18470B24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8000" dirty="0"/>
          </a:p>
          <a:p>
            <a:pPr marL="0" indent="0" algn="ctr">
              <a:buNone/>
            </a:pPr>
            <a:r>
              <a:rPr lang="en-US" sz="8000" dirty="0"/>
              <a:t>     THANK YOU</a:t>
            </a:r>
          </a:p>
        </p:txBody>
      </p:sp>
    </p:spTree>
    <p:extLst>
      <p:ext uri="{BB962C8B-B14F-4D97-AF65-F5344CB8AC3E}">
        <p14:creationId xmlns:p14="http://schemas.microsoft.com/office/powerpoint/2010/main" val="1813427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A917F-26D6-4746-81C0-96655E1B5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Title: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714F7-D741-44FF-AC83-845AEE030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Sentimental analysis on reviews using naïve </a:t>
            </a:r>
            <a:r>
              <a:rPr lang="en-US" sz="3200" dirty="0" err="1"/>
              <a:t>bayes</a:t>
            </a:r>
            <a:r>
              <a:rPr lang="en-US" sz="3200" dirty="0"/>
              <a:t> classifier</a:t>
            </a:r>
          </a:p>
        </p:txBody>
      </p:sp>
    </p:spTree>
    <p:extLst>
      <p:ext uri="{BB962C8B-B14F-4D97-AF65-F5344CB8AC3E}">
        <p14:creationId xmlns:p14="http://schemas.microsoft.com/office/powerpoint/2010/main" val="1593723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38618-B74A-4DC7-8A85-75C7B8818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F9E6C-41C2-46EE-87B7-C018024AE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http://ai.stanford.edu/~amaas/data/sentiment/</a:t>
            </a:r>
            <a:endParaRPr lang="en-US" dirty="0"/>
          </a:p>
          <a:p>
            <a:r>
              <a:rPr lang="en-US" dirty="0"/>
              <a:t>The data sets provided for the movie review are in two folders. One is the positive review and the other one is related to negative reviews.</a:t>
            </a:r>
          </a:p>
          <a:p>
            <a:r>
              <a:rPr lang="en-US" dirty="0"/>
              <a:t>Each review in both the folders is in separate text file.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129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B3236-1D8E-4690-8EAE-1D8CB7866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Process: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031B3-EBFB-40D1-BC7A-E69F05205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created a file create_csv.py is used to take each review text file in both positive and negative folders and combine them into train.csv for training the model and test.csv for testing the model.</a:t>
            </a:r>
          </a:p>
          <a:p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E1814C-79C1-4CD3-A9D4-A399D706E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321" y="3178440"/>
            <a:ext cx="4077412" cy="369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907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A2113-90E7-4CB4-A213-7CBB78620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Process: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69B18-D890-4712-9E7E-B31057185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Removal of stop words like “and, the, this” which do not provide any crucial information for our model.</a:t>
            </a:r>
            <a:endParaRPr lang="en-US" dirty="0"/>
          </a:p>
          <a:p>
            <a:pPr lvl="0"/>
            <a:r>
              <a:rPr lang="en-GB" dirty="0"/>
              <a:t>Removal of special characters like “! @ #” which creates confusion for our model are removed</a:t>
            </a:r>
            <a:endParaRPr lang="en-US" dirty="0"/>
          </a:p>
          <a:p>
            <a:pPr lvl="0"/>
            <a:r>
              <a:rPr lang="en-GB" dirty="0"/>
              <a:t>Steaming and lemmatization are two techniques that can we used to analyse the reviews and reduce number of unique words in the dataset.</a:t>
            </a:r>
            <a:endParaRPr lang="en-US" dirty="0"/>
          </a:p>
          <a:p>
            <a:pPr lvl="0"/>
            <a:r>
              <a:rPr lang="en-GB" dirty="0"/>
              <a:t>Finally representing the single review column into bag of vectors where each word is represented by 0 and 1.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240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B2753-1E24-4CDD-8B72-769AD8CCE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process: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04427-331D-47AC-8136-1B7AED972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After trying various methods, TF-</a:t>
            </a:r>
            <a:r>
              <a:rPr lang="en-GB" dirty="0" err="1"/>
              <a:t>idf</a:t>
            </a:r>
            <a:r>
              <a:rPr lang="en-GB" dirty="0"/>
              <a:t> vectorization algorithm is used to prepare the data and convert it into a bag of words.</a:t>
            </a:r>
            <a:endParaRPr lang="en-US" dirty="0"/>
          </a:p>
          <a:p>
            <a:r>
              <a:rPr lang="en-GB" dirty="0"/>
              <a:t>TF-</a:t>
            </a:r>
            <a:r>
              <a:rPr lang="en-GB" dirty="0" err="1"/>
              <a:t>idf</a:t>
            </a:r>
            <a:r>
              <a:rPr lang="en-GB" dirty="0"/>
              <a:t> (term frequency-inverse document frequency) is a statistical measure that evaluates how relevant a word is to a document in a collection of documents.</a:t>
            </a:r>
          </a:p>
          <a:p>
            <a:r>
              <a:rPr lang="en-GB" dirty="0"/>
              <a:t>Two metrics are multiplied to achieve this: how many times a word appears in a document, and the inverse document frequency of the word across a set of documents.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102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C5166-43A6-46ED-B90E-582201E81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Implementation of Naïve Bayes: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7F7B3-E748-4729-8CC7-0306FE786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After training the model using naïve Bayes the accuracy of the model is found to be 78% using 10-fold cross validation</a:t>
            </a:r>
            <a:endParaRPr lang="en-US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E8F09B9-E317-4883-9982-396D34627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88" y="2744149"/>
            <a:ext cx="8524875" cy="387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135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29F2D-9CCA-4E88-87F5-280CD6D17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Random Forest algorithm: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10C38-5005-4622-9E18-0AE13DAA5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this we tried to create the classification model with random forest algorithm and see whether there is any improvement  on the dataset that is available.</a:t>
            </a:r>
            <a:endParaRPr lang="en-US" dirty="0"/>
          </a:p>
          <a:p>
            <a:r>
              <a:rPr lang="en-GB" dirty="0"/>
              <a:t>After training the model using Random Forest the accuracy of the model is found to be 79% using 10-fold cross validation. </a:t>
            </a:r>
          </a:p>
          <a:p>
            <a:r>
              <a:rPr lang="en-GB" dirty="0"/>
              <a:t>This is not much improvement from the naïve Bayes algorithm.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234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E386B-3F3B-4DAE-8FAB-5498BA445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A29563-DAB3-45D5-9EA1-054407F36B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1628776"/>
            <a:ext cx="8596312" cy="3996506"/>
          </a:xfrm>
        </p:spPr>
      </p:pic>
    </p:spTree>
    <p:extLst>
      <p:ext uri="{BB962C8B-B14F-4D97-AF65-F5344CB8AC3E}">
        <p14:creationId xmlns:p14="http://schemas.microsoft.com/office/powerpoint/2010/main" val="1987868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{2737D318-C25C-4799-8AE2-47FD67F8CCB1}tf02900688</Template>
  <TotalTime>287</TotalTime>
  <Words>541</Words>
  <Application>Microsoft Office PowerPoint</Application>
  <PresentationFormat>Widescreen</PresentationFormat>
  <Paragraphs>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Machine Learning project</vt:lpstr>
      <vt:lpstr>Project Title:</vt:lpstr>
      <vt:lpstr>DATA SET:</vt:lpstr>
      <vt:lpstr>Data Preparation Process:</vt:lpstr>
      <vt:lpstr>Data Preparation Process:</vt:lpstr>
      <vt:lpstr>Data preparation process:</vt:lpstr>
      <vt:lpstr>Implementation of Naïve Bayes: </vt:lpstr>
      <vt:lpstr>Comparison with Random Forest algorithm:</vt:lpstr>
      <vt:lpstr>PowerPoint Presentation</vt:lpstr>
      <vt:lpstr>Enhancement with neural network:</vt:lpstr>
      <vt:lpstr>Enhancement with neural network:</vt:lpstr>
      <vt:lpstr>Difference from reference paper: </vt:lpstr>
      <vt:lpstr>Conclusion: </vt:lpstr>
      <vt:lpstr>Future scope: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project</dc:title>
  <dc:creator>sai sravan peddi</dc:creator>
  <cp:lastModifiedBy>sai sravan peddi</cp:lastModifiedBy>
  <cp:revision>16</cp:revision>
  <dcterms:created xsi:type="dcterms:W3CDTF">2020-02-08T15:11:12Z</dcterms:created>
  <dcterms:modified xsi:type="dcterms:W3CDTF">2020-03-28T22:04:11Z</dcterms:modified>
</cp:coreProperties>
</file>