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19038-0AA8-40C9-AAEA-4F5448F63E47}" v="107" dt="2020-07-28T02:42:30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sa Lee" userId="23e8ec943b1d14f4" providerId="LiveId" clId="{C6719038-0AA8-40C9-AAEA-4F5448F63E47}"/>
    <pc:docChg chg="undo custSel mod addSld delSld modSld">
      <pc:chgData name="Elissa Lee" userId="23e8ec943b1d14f4" providerId="LiveId" clId="{C6719038-0AA8-40C9-AAEA-4F5448F63E47}" dt="2020-07-30T16:39:57.013" v="3540" actId="20577"/>
      <pc:docMkLst>
        <pc:docMk/>
      </pc:docMkLst>
      <pc:sldChg chg="addSp delSp modSp">
        <pc:chgData name="Elissa Lee" userId="23e8ec943b1d14f4" providerId="LiveId" clId="{C6719038-0AA8-40C9-AAEA-4F5448F63E47}" dt="2020-07-28T02:43:47.341" v="3493" actId="20577"/>
        <pc:sldMkLst>
          <pc:docMk/>
          <pc:sldMk cId="1422544422" sldId="257"/>
        </pc:sldMkLst>
        <pc:spChg chg="del mod">
          <ac:chgData name="Elissa Lee" userId="23e8ec943b1d14f4" providerId="LiveId" clId="{C6719038-0AA8-40C9-AAEA-4F5448F63E47}" dt="2020-07-28T00:22:17.003" v="442" actId="478"/>
          <ac:spMkLst>
            <pc:docMk/>
            <pc:sldMk cId="1422544422" sldId="257"/>
            <ac:spMk id="5" creationId="{29389058-941A-4E06-96AD-586049572BAD}"/>
          </ac:spMkLst>
        </pc:spChg>
        <pc:spChg chg="mod">
          <ac:chgData name="Elissa Lee" userId="23e8ec943b1d14f4" providerId="LiveId" clId="{C6719038-0AA8-40C9-AAEA-4F5448F63E47}" dt="2020-07-28T00:28:53.792" v="675" actId="403"/>
          <ac:spMkLst>
            <pc:docMk/>
            <pc:sldMk cId="1422544422" sldId="257"/>
            <ac:spMk id="10" creationId="{C08EA7D0-3941-4DCA-BA20-F87BCE74E14D}"/>
          </ac:spMkLst>
        </pc:spChg>
        <pc:spChg chg="add del mod">
          <ac:chgData name="Elissa Lee" userId="23e8ec943b1d14f4" providerId="LiveId" clId="{C6719038-0AA8-40C9-AAEA-4F5448F63E47}" dt="2020-07-28T00:21:36.535" v="428" actId="478"/>
          <ac:spMkLst>
            <pc:docMk/>
            <pc:sldMk cId="1422544422" sldId="257"/>
            <ac:spMk id="11" creationId="{F04ABBE2-D9F2-4252-89C7-73D61039FCBD}"/>
          </ac:spMkLst>
        </pc:spChg>
        <pc:spChg chg="add del mod">
          <ac:chgData name="Elissa Lee" userId="23e8ec943b1d14f4" providerId="LiveId" clId="{C6719038-0AA8-40C9-AAEA-4F5448F63E47}" dt="2020-07-28T00:19:06.715" v="386" actId="478"/>
          <ac:spMkLst>
            <pc:docMk/>
            <pc:sldMk cId="1422544422" sldId="257"/>
            <ac:spMk id="12" creationId="{E6293BB1-9ECB-4B47-870D-F47B7635FD90}"/>
          </ac:spMkLst>
        </pc:spChg>
        <pc:spChg chg="add del mod">
          <ac:chgData name="Elissa Lee" userId="23e8ec943b1d14f4" providerId="LiveId" clId="{C6719038-0AA8-40C9-AAEA-4F5448F63E47}" dt="2020-07-28T00:19:03.987" v="385" actId="478"/>
          <ac:spMkLst>
            <pc:docMk/>
            <pc:sldMk cId="1422544422" sldId="257"/>
            <ac:spMk id="13" creationId="{E5210008-C64C-4F84-8ADE-796410BEB81D}"/>
          </ac:spMkLst>
        </pc:spChg>
        <pc:spChg chg="add del mod">
          <ac:chgData name="Elissa Lee" userId="23e8ec943b1d14f4" providerId="LiveId" clId="{C6719038-0AA8-40C9-AAEA-4F5448F63E47}" dt="2020-07-28T00:21:34.472" v="427" actId="478"/>
          <ac:spMkLst>
            <pc:docMk/>
            <pc:sldMk cId="1422544422" sldId="257"/>
            <ac:spMk id="14" creationId="{50EFD68A-8CC2-4299-874B-6E00294CFA07}"/>
          </ac:spMkLst>
        </pc:spChg>
        <pc:spChg chg="add del mod">
          <ac:chgData name="Elissa Lee" userId="23e8ec943b1d14f4" providerId="LiveId" clId="{C6719038-0AA8-40C9-AAEA-4F5448F63E47}" dt="2020-07-28T00:26:36.377" v="599" actId="478"/>
          <ac:spMkLst>
            <pc:docMk/>
            <pc:sldMk cId="1422544422" sldId="257"/>
            <ac:spMk id="25" creationId="{9DF8393E-01F6-4246-AE5F-B585856794A0}"/>
          </ac:spMkLst>
        </pc:spChg>
        <pc:spChg chg="add del mod">
          <ac:chgData name="Elissa Lee" userId="23e8ec943b1d14f4" providerId="LiveId" clId="{C6719038-0AA8-40C9-AAEA-4F5448F63E47}" dt="2020-07-28T00:26:18.848" v="594"/>
          <ac:spMkLst>
            <pc:docMk/>
            <pc:sldMk cId="1422544422" sldId="257"/>
            <ac:spMk id="26" creationId="{D19D5727-AA8B-4900-9A6F-97B244017981}"/>
          </ac:spMkLst>
        </pc:spChg>
        <pc:spChg chg="add del mod">
          <ac:chgData name="Elissa Lee" userId="23e8ec943b1d14f4" providerId="LiveId" clId="{C6719038-0AA8-40C9-AAEA-4F5448F63E47}" dt="2020-07-28T00:28:29.842" v="670"/>
          <ac:spMkLst>
            <pc:docMk/>
            <pc:sldMk cId="1422544422" sldId="257"/>
            <ac:spMk id="27" creationId="{0D593CF7-73E7-450A-A990-9DB68FA43060}"/>
          </ac:spMkLst>
        </pc:spChg>
        <pc:spChg chg="add del mod">
          <ac:chgData name="Elissa Lee" userId="23e8ec943b1d14f4" providerId="LiveId" clId="{C6719038-0AA8-40C9-AAEA-4F5448F63E47}" dt="2020-07-28T02:16:55.397" v="1933" actId="478"/>
          <ac:spMkLst>
            <pc:docMk/>
            <pc:sldMk cId="1422544422" sldId="257"/>
            <ac:spMk id="28" creationId="{EBAECD74-1882-4D0D-8B12-4A25767012E8}"/>
          </ac:spMkLst>
        </pc:spChg>
        <pc:spChg chg="add mod">
          <ac:chgData name="Elissa Lee" userId="23e8ec943b1d14f4" providerId="LiveId" clId="{C6719038-0AA8-40C9-AAEA-4F5448F63E47}" dt="2020-07-28T02:43:47.341" v="3493" actId="20577"/>
          <ac:spMkLst>
            <pc:docMk/>
            <pc:sldMk cId="1422544422" sldId="257"/>
            <ac:spMk id="29" creationId="{9B1D9CF6-D3E0-4A4C-9FAB-2220EC055D63}"/>
          </ac:spMkLst>
        </pc:spChg>
        <pc:picChg chg="add mod">
          <ac:chgData name="Elissa Lee" userId="23e8ec943b1d14f4" providerId="LiveId" clId="{C6719038-0AA8-40C9-AAEA-4F5448F63E47}" dt="2020-07-28T00:28:46.463" v="674" actId="14100"/>
          <ac:picMkLst>
            <pc:docMk/>
            <pc:sldMk cId="1422544422" sldId="257"/>
            <ac:picMk id="16" creationId="{0F5CBB8C-89C6-44EF-9C54-E610A2972AAC}"/>
          </ac:picMkLst>
        </pc:picChg>
        <pc:picChg chg="add mod">
          <ac:chgData name="Elissa Lee" userId="23e8ec943b1d14f4" providerId="LiveId" clId="{C6719038-0AA8-40C9-AAEA-4F5448F63E47}" dt="2020-07-28T00:31:38.759" v="925" actId="1076"/>
          <ac:picMkLst>
            <pc:docMk/>
            <pc:sldMk cId="1422544422" sldId="257"/>
            <ac:picMk id="18" creationId="{7967C20A-087A-456F-BEDD-162F9F969690}"/>
          </ac:picMkLst>
        </pc:picChg>
        <pc:picChg chg="add mod">
          <ac:chgData name="Elissa Lee" userId="23e8ec943b1d14f4" providerId="LiveId" clId="{C6719038-0AA8-40C9-AAEA-4F5448F63E47}" dt="2020-07-28T00:28:46.463" v="674" actId="14100"/>
          <ac:picMkLst>
            <pc:docMk/>
            <pc:sldMk cId="1422544422" sldId="257"/>
            <ac:picMk id="20" creationId="{E82BD558-CB51-45E6-BE37-FD05C639850F}"/>
          </ac:picMkLst>
        </pc:picChg>
        <pc:picChg chg="add mod">
          <ac:chgData name="Elissa Lee" userId="23e8ec943b1d14f4" providerId="LiveId" clId="{C6719038-0AA8-40C9-AAEA-4F5448F63E47}" dt="2020-07-28T00:28:46.463" v="674" actId="14100"/>
          <ac:picMkLst>
            <pc:docMk/>
            <pc:sldMk cId="1422544422" sldId="257"/>
            <ac:picMk id="22" creationId="{D4B75D90-3766-4BDD-B79F-D82183735C61}"/>
          </ac:picMkLst>
        </pc:picChg>
        <pc:picChg chg="add del mod">
          <ac:chgData name="Elissa Lee" userId="23e8ec943b1d14f4" providerId="LiveId" clId="{C6719038-0AA8-40C9-AAEA-4F5448F63E47}" dt="2020-07-28T00:24:05.671" v="466" actId="478"/>
          <ac:picMkLst>
            <pc:docMk/>
            <pc:sldMk cId="1422544422" sldId="257"/>
            <ac:picMk id="24" creationId="{F255227F-7A29-402C-A5F9-9CE4B7183D6D}"/>
          </ac:picMkLst>
        </pc:picChg>
      </pc:sldChg>
      <pc:sldChg chg="addSp delSp modSp add mod setBg">
        <pc:chgData name="Elissa Lee" userId="23e8ec943b1d14f4" providerId="LiveId" clId="{C6719038-0AA8-40C9-AAEA-4F5448F63E47}" dt="2020-07-28T02:28:08.051" v="2664" actId="313"/>
        <pc:sldMkLst>
          <pc:docMk/>
          <pc:sldMk cId="410122902" sldId="258"/>
        </pc:sldMkLst>
        <pc:spChg chg="del">
          <ac:chgData name="Elissa Lee" userId="23e8ec943b1d14f4" providerId="LiveId" clId="{C6719038-0AA8-40C9-AAEA-4F5448F63E47}" dt="2020-07-28T00:29:40.282" v="676" actId="478"/>
          <ac:spMkLst>
            <pc:docMk/>
            <pc:sldMk cId="410122902" sldId="258"/>
            <ac:spMk id="2" creationId="{CFEC57EC-AEEF-4147-ABAC-F9ABCBC016B3}"/>
          </ac:spMkLst>
        </pc:spChg>
        <pc:spChg chg="del">
          <ac:chgData name="Elissa Lee" userId="23e8ec943b1d14f4" providerId="LiveId" clId="{C6719038-0AA8-40C9-AAEA-4F5448F63E47}" dt="2020-07-28T00:26:23.898" v="596"/>
          <ac:spMkLst>
            <pc:docMk/>
            <pc:sldMk cId="410122902" sldId="258"/>
            <ac:spMk id="3" creationId="{EE424EEE-4658-4402-939A-1CBA5A03B11E}"/>
          </ac:spMkLst>
        </pc:spChg>
        <pc:spChg chg="add del mod">
          <ac:chgData name="Elissa Lee" userId="23e8ec943b1d14f4" providerId="LiveId" clId="{C6719038-0AA8-40C9-AAEA-4F5448F63E47}" dt="2020-07-28T00:34:03.855" v="1017" actId="478"/>
          <ac:spMkLst>
            <pc:docMk/>
            <pc:sldMk cId="410122902" sldId="258"/>
            <ac:spMk id="4" creationId="{DA1C2926-50DA-456F-A2FE-43E2E066D6C5}"/>
          </ac:spMkLst>
        </pc:spChg>
        <pc:spChg chg="add mod">
          <ac:chgData name="Elissa Lee" userId="23e8ec943b1d14f4" providerId="LiveId" clId="{C6719038-0AA8-40C9-AAEA-4F5448F63E47}" dt="2020-07-28T02:28:08.051" v="2664" actId="313"/>
          <ac:spMkLst>
            <pc:docMk/>
            <pc:sldMk cId="410122902" sldId="258"/>
            <ac:spMk id="5" creationId="{6817B365-1E65-4BCD-B39A-10FE050A70C1}"/>
          </ac:spMkLst>
        </pc:spChg>
        <pc:spChg chg="add del mod">
          <ac:chgData name="Elissa Lee" userId="23e8ec943b1d14f4" providerId="LiveId" clId="{C6719038-0AA8-40C9-AAEA-4F5448F63E47}" dt="2020-07-28T00:34:06.098" v="1018" actId="478"/>
          <ac:spMkLst>
            <pc:docMk/>
            <pc:sldMk cId="410122902" sldId="258"/>
            <ac:spMk id="7" creationId="{7E41AE60-3031-4CBF-AFF4-F04B45272917}"/>
          </ac:spMkLst>
        </pc:spChg>
        <pc:spChg chg="add del mod">
          <ac:chgData name="Elissa Lee" userId="23e8ec943b1d14f4" providerId="LiveId" clId="{C6719038-0AA8-40C9-AAEA-4F5448F63E47}" dt="2020-07-28T00:35:13.366" v="1110" actId="11529"/>
          <ac:spMkLst>
            <pc:docMk/>
            <pc:sldMk cId="410122902" sldId="258"/>
            <ac:spMk id="8" creationId="{AB2FEA03-5949-419D-BD72-A643482D7E22}"/>
          </ac:spMkLst>
        </pc:spChg>
        <pc:spChg chg="add del">
          <ac:chgData name="Elissa Lee" userId="23e8ec943b1d14f4" providerId="LiveId" clId="{C6719038-0AA8-40C9-AAEA-4F5448F63E47}" dt="2020-07-28T00:39:55.291" v="1574" actId="26606"/>
          <ac:spMkLst>
            <pc:docMk/>
            <pc:sldMk cId="410122902" sldId="258"/>
            <ac:spMk id="10" creationId="{DAF1966E-FD40-4A4A-B61B-C4DF7FA05F06}"/>
          </ac:spMkLst>
        </pc:spChg>
        <pc:spChg chg="add del">
          <ac:chgData name="Elissa Lee" userId="23e8ec943b1d14f4" providerId="LiveId" clId="{C6719038-0AA8-40C9-AAEA-4F5448F63E47}" dt="2020-07-28T00:39:55.291" v="1574" actId="26606"/>
          <ac:spMkLst>
            <pc:docMk/>
            <pc:sldMk cId="410122902" sldId="258"/>
            <ac:spMk id="12" creationId="{047BFA19-D45E-416B-A404-7AF2F3F27017}"/>
          </ac:spMkLst>
        </pc:spChg>
        <pc:spChg chg="add del">
          <ac:chgData name="Elissa Lee" userId="23e8ec943b1d14f4" providerId="LiveId" clId="{C6719038-0AA8-40C9-AAEA-4F5448F63E47}" dt="2020-07-28T00:39:55.291" v="1574" actId="26606"/>
          <ac:spMkLst>
            <pc:docMk/>
            <pc:sldMk cId="410122902" sldId="258"/>
            <ac:spMk id="14" creationId="{8E0105E7-23DB-4CF2-8258-FF47C7620F6E}"/>
          </ac:spMkLst>
        </pc:spChg>
        <pc:spChg chg="add del">
          <ac:chgData name="Elissa Lee" userId="23e8ec943b1d14f4" providerId="LiveId" clId="{C6719038-0AA8-40C9-AAEA-4F5448F63E47}" dt="2020-07-28T00:39:55.291" v="1574" actId="26606"/>
          <ac:spMkLst>
            <pc:docMk/>
            <pc:sldMk cId="410122902" sldId="258"/>
            <ac:spMk id="16" creationId="{074B4F7D-14B2-478B-8BF5-01E4E0C5D263}"/>
          </ac:spMkLst>
        </pc:spChg>
        <pc:spChg chg="add">
          <ac:chgData name="Elissa Lee" userId="23e8ec943b1d14f4" providerId="LiveId" clId="{C6719038-0AA8-40C9-AAEA-4F5448F63E47}" dt="2020-07-28T02:18:25.156" v="1947"/>
          <ac:spMkLst>
            <pc:docMk/>
            <pc:sldMk cId="410122902" sldId="258"/>
            <ac:spMk id="17" creationId="{9950E393-0D96-4FB9-9C5B-C2554280B5FF}"/>
          </ac:spMkLst>
        </pc:spChg>
        <pc:spChg chg="add del">
          <ac:chgData name="Elissa Lee" userId="23e8ec943b1d14f4" providerId="LiveId" clId="{C6719038-0AA8-40C9-AAEA-4F5448F63E47}" dt="2020-07-28T00:39:56.365" v="1576" actId="26606"/>
          <ac:spMkLst>
            <pc:docMk/>
            <pc:sldMk cId="410122902" sldId="258"/>
            <ac:spMk id="18" creationId="{CBB2B1F0-0DD6-4744-9A46-7A344FB48E40}"/>
          </ac:spMkLst>
        </pc:spChg>
        <pc:spChg chg="add del">
          <ac:chgData name="Elissa Lee" userId="23e8ec943b1d14f4" providerId="LiveId" clId="{C6719038-0AA8-40C9-AAEA-4F5448F63E47}" dt="2020-07-28T00:39:56.365" v="1576" actId="26606"/>
          <ac:spMkLst>
            <pc:docMk/>
            <pc:sldMk cId="410122902" sldId="258"/>
            <ac:spMk id="19" creationId="{52D502E5-F6B4-4D58-B4AE-FC466FF15EE8}"/>
          </ac:spMkLst>
        </pc:spChg>
        <pc:spChg chg="add del">
          <ac:chgData name="Elissa Lee" userId="23e8ec943b1d14f4" providerId="LiveId" clId="{C6719038-0AA8-40C9-AAEA-4F5448F63E47}" dt="2020-07-28T00:39:56.365" v="1576" actId="26606"/>
          <ac:spMkLst>
            <pc:docMk/>
            <pc:sldMk cId="410122902" sldId="258"/>
            <ac:spMk id="20" creationId="{9DECDBF4-02B6-4BB4-B65B-B8107AD6A9E8}"/>
          </ac:spMkLst>
        </pc:spChg>
        <pc:spChg chg="add">
          <ac:chgData name="Elissa Lee" userId="23e8ec943b1d14f4" providerId="LiveId" clId="{C6719038-0AA8-40C9-AAEA-4F5448F63E47}" dt="2020-07-28T02:18:25.156" v="1947"/>
          <ac:spMkLst>
            <pc:docMk/>
            <pc:sldMk cId="410122902" sldId="258"/>
            <ac:spMk id="21" creationId="{80738B9F-5EAD-4264-B04A-4F594F7D79A5}"/>
          </ac:spMkLst>
        </pc:spChg>
        <pc:spChg chg="add">
          <ac:chgData name="Elissa Lee" userId="23e8ec943b1d14f4" providerId="LiveId" clId="{C6719038-0AA8-40C9-AAEA-4F5448F63E47}" dt="2020-07-28T02:18:25.156" v="1947"/>
          <ac:spMkLst>
            <pc:docMk/>
            <pc:sldMk cId="410122902" sldId="258"/>
            <ac:spMk id="22" creationId="{D9A51ED9-60D5-4373-9A41-BE4BF3853AD1}"/>
          </ac:spMkLst>
        </pc:spChg>
        <pc:spChg chg="add">
          <ac:chgData name="Elissa Lee" userId="23e8ec943b1d14f4" providerId="LiveId" clId="{C6719038-0AA8-40C9-AAEA-4F5448F63E47}" dt="2020-07-28T02:18:25.156" v="1947"/>
          <ac:spMkLst>
            <pc:docMk/>
            <pc:sldMk cId="410122902" sldId="258"/>
            <ac:spMk id="24" creationId="{A94632DA-D19A-4269-A120-C3CAB07F331D}"/>
          </ac:spMkLst>
        </pc:spChg>
        <pc:spChg chg="add del">
          <ac:chgData name="Elissa Lee" userId="23e8ec943b1d14f4" providerId="LiveId" clId="{C6719038-0AA8-40C9-AAEA-4F5448F63E47}" dt="2020-07-28T02:18:46.150" v="1949"/>
          <ac:spMkLst>
            <pc:docMk/>
            <pc:sldMk cId="410122902" sldId="258"/>
            <ac:spMk id="25" creationId="{31617625-6752-4FE2-B7B5-96B448134828}"/>
          </ac:spMkLst>
        </pc:spChg>
        <pc:spChg chg="add del">
          <ac:chgData name="Elissa Lee" userId="23e8ec943b1d14f4" providerId="LiveId" clId="{C6719038-0AA8-40C9-AAEA-4F5448F63E47}" dt="2020-07-28T02:18:46.150" v="1949"/>
          <ac:spMkLst>
            <pc:docMk/>
            <pc:sldMk cId="410122902" sldId="258"/>
            <ac:spMk id="26" creationId="{AC392A49-1802-408F-8D1B-6C703FA1462F}"/>
          </ac:spMkLst>
        </pc:spChg>
        <pc:spChg chg="add del">
          <ac:chgData name="Elissa Lee" userId="23e8ec943b1d14f4" providerId="LiveId" clId="{C6719038-0AA8-40C9-AAEA-4F5448F63E47}" dt="2020-07-28T02:18:46.150" v="1949"/>
          <ac:spMkLst>
            <pc:docMk/>
            <pc:sldMk cId="410122902" sldId="258"/>
            <ac:spMk id="28" creationId="{092517BC-DA8A-45FD-91B9-4201BD0C0B6E}"/>
          </ac:spMkLst>
        </pc:spChg>
        <pc:spChg chg="add del">
          <ac:chgData name="Elissa Lee" userId="23e8ec943b1d14f4" providerId="LiveId" clId="{C6719038-0AA8-40C9-AAEA-4F5448F63E47}" dt="2020-07-28T02:18:46.150" v="1949"/>
          <ac:spMkLst>
            <pc:docMk/>
            <pc:sldMk cId="410122902" sldId="258"/>
            <ac:spMk id="31" creationId="{578735B9-99C4-4ACB-A1CC-08520B69C717}"/>
          </ac:spMkLst>
        </pc:spChg>
        <pc:spChg chg="add mod">
          <ac:chgData name="Elissa Lee" userId="23e8ec943b1d14f4" providerId="LiveId" clId="{C6719038-0AA8-40C9-AAEA-4F5448F63E47}" dt="2020-07-28T02:20:59.116" v="2123" actId="1076"/>
          <ac:spMkLst>
            <pc:docMk/>
            <pc:sldMk cId="410122902" sldId="258"/>
            <ac:spMk id="32" creationId="{F3D88FEC-5574-4F2A-A1E0-4BE744262DB0}"/>
          </ac:spMkLst>
        </pc:spChg>
        <pc:spChg chg="add mod">
          <ac:chgData name="Elissa Lee" userId="23e8ec943b1d14f4" providerId="LiveId" clId="{C6719038-0AA8-40C9-AAEA-4F5448F63E47}" dt="2020-07-28T02:21:30.482" v="2135" actId="1076"/>
          <ac:spMkLst>
            <pc:docMk/>
            <pc:sldMk cId="410122902" sldId="258"/>
            <ac:spMk id="33" creationId="{545735B9-A622-47B7-BEC1-722F71BB9222}"/>
          </ac:spMkLst>
        </pc:spChg>
        <pc:spChg chg="add mod">
          <ac:chgData name="Elissa Lee" userId="23e8ec943b1d14f4" providerId="LiveId" clId="{C6719038-0AA8-40C9-AAEA-4F5448F63E47}" dt="2020-07-28T02:21:54.968" v="2142" actId="1076"/>
          <ac:spMkLst>
            <pc:docMk/>
            <pc:sldMk cId="410122902" sldId="258"/>
            <ac:spMk id="35" creationId="{EABC99C3-F773-47C2-94BA-48ED20F66B07}"/>
          </ac:spMkLst>
        </pc:spChg>
        <pc:spChg chg="add del mod">
          <ac:chgData name="Elissa Lee" userId="23e8ec943b1d14f4" providerId="LiveId" clId="{C6719038-0AA8-40C9-AAEA-4F5448F63E47}" dt="2020-07-28T02:19:30.126" v="1964" actId="478"/>
          <ac:spMkLst>
            <pc:docMk/>
            <pc:sldMk cId="410122902" sldId="258"/>
            <ac:spMk id="39" creationId="{F1D17FEC-7216-40DB-B572-F1548E0F9253}"/>
          </ac:spMkLst>
        </pc:spChg>
        <pc:spChg chg="add del">
          <ac:chgData name="Elissa Lee" userId="23e8ec943b1d14f4" providerId="LiveId" clId="{C6719038-0AA8-40C9-AAEA-4F5448F63E47}" dt="2020-07-28T02:19:45.348" v="1987"/>
          <ac:spMkLst>
            <pc:docMk/>
            <pc:sldMk cId="410122902" sldId="258"/>
            <ac:spMk id="43" creationId="{51803B12-C715-461A-8292-68DF9259BD58}"/>
          </ac:spMkLst>
        </pc:spChg>
        <pc:spChg chg="add del">
          <ac:chgData name="Elissa Lee" userId="23e8ec943b1d14f4" providerId="LiveId" clId="{C6719038-0AA8-40C9-AAEA-4F5448F63E47}" dt="2020-07-28T02:19:45.348" v="1987"/>
          <ac:spMkLst>
            <pc:docMk/>
            <pc:sldMk cId="410122902" sldId="258"/>
            <ac:spMk id="44" creationId="{8C7F7FC8-A72B-42A3-935F-1D147DE6D5CD}"/>
          </ac:spMkLst>
        </pc:spChg>
        <pc:spChg chg="add del">
          <ac:chgData name="Elissa Lee" userId="23e8ec943b1d14f4" providerId="LiveId" clId="{C6719038-0AA8-40C9-AAEA-4F5448F63E47}" dt="2020-07-28T02:19:45.348" v="1987"/>
          <ac:spMkLst>
            <pc:docMk/>
            <pc:sldMk cId="410122902" sldId="258"/>
            <ac:spMk id="46" creationId="{1E0C0879-3A29-467A-BD8F-A56D9AF7C472}"/>
          </ac:spMkLst>
        </pc:spChg>
        <pc:spChg chg="add del">
          <ac:chgData name="Elissa Lee" userId="23e8ec943b1d14f4" providerId="LiveId" clId="{C6719038-0AA8-40C9-AAEA-4F5448F63E47}" dt="2020-07-28T02:19:45.348" v="1987"/>
          <ac:spMkLst>
            <pc:docMk/>
            <pc:sldMk cId="410122902" sldId="258"/>
            <ac:spMk id="50" creationId="{2E17782C-21DE-4E2F-872C-7E9CA4F0D5D1}"/>
          </ac:spMkLst>
        </pc:spChg>
        <pc:spChg chg="add del">
          <ac:chgData name="Elissa Lee" userId="23e8ec943b1d14f4" providerId="LiveId" clId="{C6719038-0AA8-40C9-AAEA-4F5448F63E47}" dt="2020-07-28T02:19:46.476" v="1989"/>
          <ac:spMkLst>
            <pc:docMk/>
            <pc:sldMk cId="410122902" sldId="258"/>
            <ac:spMk id="51" creationId="{415B1AFA-9381-44F7-9D73-B1F78EC2908F}"/>
          </ac:spMkLst>
        </pc:spChg>
        <pc:spChg chg="add del">
          <ac:chgData name="Elissa Lee" userId="23e8ec943b1d14f4" providerId="LiveId" clId="{C6719038-0AA8-40C9-AAEA-4F5448F63E47}" dt="2020-07-28T02:19:46.476" v="1989"/>
          <ac:spMkLst>
            <pc:docMk/>
            <pc:sldMk cId="410122902" sldId="258"/>
            <ac:spMk id="52" creationId="{68E17982-5EC8-4016-BC05-23C0C1090924}"/>
          </ac:spMkLst>
        </pc:spChg>
        <pc:spChg chg="add del">
          <ac:chgData name="Elissa Lee" userId="23e8ec943b1d14f4" providerId="LiveId" clId="{C6719038-0AA8-40C9-AAEA-4F5448F63E47}" dt="2020-07-28T02:19:46.476" v="1989"/>
          <ac:spMkLst>
            <pc:docMk/>
            <pc:sldMk cId="410122902" sldId="258"/>
            <ac:spMk id="54" creationId="{97C54283-AAB7-42EC-83F9-335CA0004A1D}"/>
          </ac:spMkLst>
        </pc:spChg>
        <pc:spChg chg="add del">
          <ac:chgData name="Elissa Lee" userId="23e8ec943b1d14f4" providerId="LiveId" clId="{C6719038-0AA8-40C9-AAEA-4F5448F63E47}" dt="2020-07-28T02:19:46.476" v="1989"/>
          <ac:spMkLst>
            <pc:docMk/>
            <pc:sldMk cId="410122902" sldId="258"/>
            <ac:spMk id="58" creationId="{307E76A3-B0E9-4506-98D9-0E09B76D56FE}"/>
          </ac:spMkLst>
        </pc:spChg>
        <pc:spChg chg="add mod">
          <ac:chgData name="Elissa Lee" userId="23e8ec943b1d14f4" providerId="LiveId" clId="{C6719038-0AA8-40C9-AAEA-4F5448F63E47}" dt="2020-07-28T02:21:59.628" v="2145" actId="1076"/>
          <ac:spMkLst>
            <pc:docMk/>
            <pc:sldMk cId="410122902" sldId="258"/>
            <ac:spMk id="59" creationId="{6AEA6834-786E-4FCC-BB04-E12C0799F01D}"/>
          </ac:spMkLst>
        </pc:spChg>
        <pc:spChg chg="add mod">
          <ac:chgData name="Elissa Lee" userId="23e8ec943b1d14f4" providerId="LiveId" clId="{C6719038-0AA8-40C9-AAEA-4F5448F63E47}" dt="2020-07-28T02:22:12.923" v="2148" actId="1076"/>
          <ac:spMkLst>
            <pc:docMk/>
            <pc:sldMk cId="410122902" sldId="258"/>
            <ac:spMk id="60" creationId="{AB8A6E80-4268-4B96-B7BD-5BC966653061}"/>
          </ac:spMkLst>
        </pc:spChg>
        <pc:spChg chg="add mod">
          <ac:chgData name="Elissa Lee" userId="23e8ec943b1d14f4" providerId="LiveId" clId="{C6719038-0AA8-40C9-AAEA-4F5448F63E47}" dt="2020-07-28T02:22:05.860" v="2147" actId="1076"/>
          <ac:spMkLst>
            <pc:docMk/>
            <pc:sldMk cId="410122902" sldId="258"/>
            <ac:spMk id="63" creationId="{2CB05205-8AAE-4219-AA98-86807C7EAC7C}"/>
          </ac:spMkLst>
        </pc:spChg>
        <pc:spChg chg="add mod">
          <ac:chgData name="Elissa Lee" userId="23e8ec943b1d14f4" providerId="LiveId" clId="{C6719038-0AA8-40C9-AAEA-4F5448F63E47}" dt="2020-07-28T02:22:51.654" v="2199" actId="1076"/>
          <ac:spMkLst>
            <pc:docMk/>
            <pc:sldMk cId="410122902" sldId="258"/>
            <ac:spMk id="64" creationId="{307AF96B-997A-435C-A004-E318F7271735}"/>
          </ac:spMkLst>
        </pc:spChg>
        <pc:spChg chg="add mod">
          <ac:chgData name="Elissa Lee" userId="23e8ec943b1d14f4" providerId="LiveId" clId="{C6719038-0AA8-40C9-AAEA-4F5448F63E47}" dt="2020-07-28T02:23:27.175" v="2232" actId="1076"/>
          <ac:spMkLst>
            <pc:docMk/>
            <pc:sldMk cId="410122902" sldId="258"/>
            <ac:spMk id="67" creationId="{8AB1ADDE-F3A0-45C8-B390-2A6AC3C4EF81}"/>
          </ac:spMkLst>
        </pc:spChg>
        <pc:spChg chg="add mod">
          <ac:chgData name="Elissa Lee" userId="23e8ec943b1d14f4" providerId="LiveId" clId="{C6719038-0AA8-40C9-AAEA-4F5448F63E47}" dt="2020-07-28T02:23:46.581" v="2255" actId="13822"/>
          <ac:spMkLst>
            <pc:docMk/>
            <pc:sldMk cId="410122902" sldId="258"/>
            <ac:spMk id="68" creationId="{4AD6C068-CB05-461A-AEB1-3408A2B046DA}"/>
          </ac:spMkLst>
        </pc:spChg>
        <pc:spChg chg="add mod">
          <ac:chgData name="Elissa Lee" userId="23e8ec943b1d14f4" providerId="LiveId" clId="{C6719038-0AA8-40C9-AAEA-4F5448F63E47}" dt="2020-07-28T02:23:53.133" v="2257" actId="571"/>
          <ac:spMkLst>
            <pc:docMk/>
            <pc:sldMk cId="410122902" sldId="258"/>
            <ac:spMk id="69" creationId="{9E0FBDCD-E047-4466-A516-540DDBE84261}"/>
          </ac:spMkLst>
        </pc:spChg>
        <pc:spChg chg="add mod">
          <ac:chgData name="Elissa Lee" userId="23e8ec943b1d14f4" providerId="LiveId" clId="{C6719038-0AA8-40C9-AAEA-4F5448F63E47}" dt="2020-07-28T02:23:58.225" v="2259" actId="1076"/>
          <ac:spMkLst>
            <pc:docMk/>
            <pc:sldMk cId="410122902" sldId="258"/>
            <ac:spMk id="71" creationId="{4062343B-D69F-490E-9D54-EF5475059506}"/>
          </ac:spMkLst>
        </pc:spChg>
        <pc:spChg chg="add mod">
          <ac:chgData name="Elissa Lee" userId="23e8ec943b1d14f4" providerId="LiveId" clId="{C6719038-0AA8-40C9-AAEA-4F5448F63E47}" dt="2020-07-28T02:24:32.445" v="2305" actId="20577"/>
          <ac:spMkLst>
            <pc:docMk/>
            <pc:sldMk cId="410122902" sldId="258"/>
            <ac:spMk id="73" creationId="{4F96E160-BF3C-40F5-AC26-3650E1AD00FB}"/>
          </ac:spMkLst>
        </pc:spChg>
        <pc:spChg chg="add mod">
          <ac:chgData name="Elissa Lee" userId="23e8ec943b1d14f4" providerId="LiveId" clId="{C6719038-0AA8-40C9-AAEA-4F5448F63E47}" dt="2020-07-28T02:24:29.664" v="2303" actId="1076"/>
          <ac:spMkLst>
            <pc:docMk/>
            <pc:sldMk cId="410122902" sldId="258"/>
            <ac:spMk id="74" creationId="{37038942-3375-45B3-B3C3-602730A20F76}"/>
          </ac:spMkLst>
        </pc:spChg>
        <pc:spChg chg="add mod">
          <ac:chgData name="Elissa Lee" userId="23e8ec943b1d14f4" providerId="LiveId" clId="{C6719038-0AA8-40C9-AAEA-4F5448F63E47}" dt="2020-07-28T02:25:22.214" v="2451" actId="20577"/>
          <ac:spMkLst>
            <pc:docMk/>
            <pc:sldMk cId="410122902" sldId="258"/>
            <ac:spMk id="76" creationId="{2A813742-BC06-4959-B86A-1B47C874A20E}"/>
          </ac:spMkLst>
        </pc:spChg>
        <pc:spChg chg="add mod">
          <ac:chgData name="Elissa Lee" userId="23e8ec943b1d14f4" providerId="LiveId" clId="{C6719038-0AA8-40C9-AAEA-4F5448F63E47}" dt="2020-07-28T02:25:30.439" v="2453" actId="1076"/>
          <ac:spMkLst>
            <pc:docMk/>
            <pc:sldMk cId="410122902" sldId="258"/>
            <ac:spMk id="77" creationId="{0BAF374A-165A-4056-BC25-0B98719A0375}"/>
          </ac:spMkLst>
        </pc:spChg>
        <pc:spChg chg="add mod">
          <ac:chgData name="Elissa Lee" userId="23e8ec943b1d14f4" providerId="LiveId" clId="{C6719038-0AA8-40C9-AAEA-4F5448F63E47}" dt="2020-07-28T02:25:42.604" v="2502" actId="20577"/>
          <ac:spMkLst>
            <pc:docMk/>
            <pc:sldMk cId="410122902" sldId="258"/>
            <ac:spMk id="79" creationId="{97F529A6-68D0-49DC-BCEA-1F9B0EB01555}"/>
          </ac:spMkLst>
        </pc:spChg>
        <pc:cxnChg chg="add">
          <ac:chgData name="Elissa Lee" userId="23e8ec943b1d14f4" providerId="LiveId" clId="{C6719038-0AA8-40C9-AAEA-4F5448F63E47}" dt="2020-07-28T02:18:25.156" v="1947"/>
          <ac:cxnSpMkLst>
            <pc:docMk/>
            <pc:sldMk cId="410122902" sldId="258"/>
            <ac:cxnSpMk id="23" creationId="{7B78FD64-E71D-4C55-91BA-76EF64755316}"/>
          </ac:cxnSpMkLst>
        </pc:cxnChg>
        <pc:cxnChg chg="add del">
          <ac:chgData name="Elissa Lee" userId="23e8ec943b1d14f4" providerId="LiveId" clId="{C6719038-0AA8-40C9-AAEA-4F5448F63E47}" dt="2020-07-28T02:18:46.150" v="1949"/>
          <ac:cxnSpMkLst>
            <pc:docMk/>
            <pc:sldMk cId="410122902" sldId="258"/>
            <ac:cxnSpMk id="27" creationId="{AC612DDD-F3C4-41D1-BE87-DD1E1305CD21}"/>
          </ac:cxnSpMkLst>
        </pc:cxnChg>
        <pc:cxnChg chg="add del">
          <ac:chgData name="Elissa Lee" userId="23e8ec943b1d14f4" providerId="LiveId" clId="{C6719038-0AA8-40C9-AAEA-4F5448F63E47}" dt="2020-07-28T02:18:46.150" v="1949"/>
          <ac:cxnSpMkLst>
            <pc:docMk/>
            <pc:sldMk cId="410122902" sldId="258"/>
            <ac:cxnSpMk id="29" creationId="{44AFBB2F-C153-4074-B8E1-C14EE9CCDD73}"/>
          </ac:cxnSpMkLst>
        </pc:cxnChg>
        <pc:cxnChg chg="add del">
          <ac:chgData name="Elissa Lee" userId="23e8ec943b1d14f4" providerId="LiveId" clId="{C6719038-0AA8-40C9-AAEA-4F5448F63E47}" dt="2020-07-28T02:18:46.150" v="1949"/>
          <ac:cxnSpMkLst>
            <pc:docMk/>
            <pc:sldMk cId="410122902" sldId="258"/>
            <ac:cxnSpMk id="30" creationId="{37BC1280-D121-4F6B-8805-47AD49B32354}"/>
          </ac:cxnSpMkLst>
        </pc:cxnChg>
        <pc:cxnChg chg="add mod">
          <ac:chgData name="Elissa Lee" userId="23e8ec943b1d14f4" providerId="LiveId" clId="{C6719038-0AA8-40C9-AAEA-4F5448F63E47}" dt="2020-07-28T02:21:34.095" v="2136" actId="1076"/>
          <ac:cxnSpMkLst>
            <pc:docMk/>
            <pc:sldMk cId="410122902" sldId="258"/>
            <ac:cxnSpMk id="34" creationId="{9F9A9145-7309-40EC-B1EE-808CFF3D5DC5}"/>
          </ac:cxnSpMkLst>
        </pc:cxnChg>
        <pc:cxnChg chg="add mod">
          <ac:chgData name="Elissa Lee" userId="23e8ec943b1d14f4" providerId="LiveId" clId="{C6719038-0AA8-40C9-AAEA-4F5448F63E47}" dt="2020-07-28T02:21:49.792" v="2141" actId="1076"/>
          <ac:cxnSpMkLst>
            <pc:docMk/>
            <pc:sldMk cId="410122902" sldId="258"/>
            <ac:cxnSpMk id="36" creationId="{4A9496A1-5C11-4B86-996B-362915A8D86D}"/>
          </ac:cxnSpMkLst>
        </pc:cxnChg>
        <pc:cxnChg chg="add mod">
          <ac:chgData name="Elissa Lee" userId="23e8ec943b1d14f4" providerId="LiveId" clId="{C6719038-0AA8-40C9-AAEA-4F5448F63E47}" dt="2020-07-28T02:21:47.521" v="2140" actId="14100"/>
          <ac:cxnSpMkLst>
            <pc:docMk/>
            <pc:sldMk cId="410122902" sldId="258"/>
            <ac:cxnSpMk id="37" creationId="{82E0DAE0-0FCB-4F3A-8A3A-E96C56393F25}"/>
          </ac:cxnSpMkLst>
        </pc:cxnChg>
        <pc:cxnChg chg="add mod">
          <ac:chgData name="Elissa Lee" userId="23e8ec943b1d14f4" providerId="LiveId" clId="{C6719038-0AA8-40C9-AAEA-4F5448F63E47}" dt="2020-07-28T02:20:59.116" v="2123" actId="1076"/>
          <ac:cxnSpMkLst>
            <pc:docMk/>
            <pc:sldMk cId="410122902" sldId="258"/>
            <ac:cxnSpMk id="38" creationId="{2525C054-CB19-4D54-9A7E-8315201F649C}"/>
          </ac:cxnSpMkLst>
        </pc:cxnChg>
        <pc:cxnChg chg="add del">
          <ac:chgData name="Elissa Lee" userId="23e8ec943b1d14f4" providerId="LiveId" clId="{C6719038-0AA8-40C9-AAEA-4F5448F63E47}" dt="2020-07-28T02:19:45.348" v="1987"/>
          <ac:cxnSpMkLst>
            <pc:docMk/>
            <pc:sldMk cId="410122902" sldId="258"/>
            <ac:cxnSpMk id="45" creationId="{42D8D3C4-AA2D-4E1C-B481-457FC7B831E3}"/>
          </ac:cxnSpMkLst>
        </pc:cxnChg>
        <pc:cxnChg chg="add del">
          <ac:chgData name="Elissa Lee" userId="23e8ec943b1d14f4" providerId="LiveId" clId="{C6719038-0AA8-40C9-AAEA-4F5448F63E47}" dt="2020-07-28T02:19:45.348" v="1987"/>
          <ac:cxnSpMkLst>
            <pc:docMk/>
            <pc:sldMk cId="410122902" sldId="258"/>
            <ac:cxnSpMk id="47" creationId="{D2E6BC58-6E66-41D6-9372-11A9C1CBA38E}"/>
          </ac:cxnSpMkLst>
        </pc:cxnChg>
        <pc:cxnChg chg="add del">
          <ac:chgData name="Elissa Lee" userId="23e8ec943b1d14f4" providerId="LiveId" clId="{C6719038-0AA8-40C9-AAEA-4F5448F63E47}" dt="2020-07-28T02:19:45.348" v="1987"/>
          <ac:cxnSpMkLst>
            <pc:docMk/>
            <pc:sldMk cId="410122902" sldId="258"/>
            <ac:cxnSpMk id="48" creationId="{745FDA9C-05FF-4912-ABF6-6A0F0452AFC0}"/>
          </ac:cxnSpMkLst>
        </pc:cxnChg>
        <pc:cxnChg chg="add del">
          <ac:chgData name="Elissa Lee" userId="23e8ec943b1d14f4" providerId="LiveId" clId="{C6719038-0AA8-40C9-AAEA-4F5448F63E47}" dt="2020-07-28T02:19:45.348" v="1987"/>
          <ac:cxnSpMkLst>
            <pc:docMk/>
            <pc:sldMk cId="410122902" sldId="258"/>
            <ac:cxnSpMk id="49" creationId="{8BF41979-A2BC-401D-9C2A-F42BC6BBB60B}"/>
          </ac:cxnSpMkLst>
        </pc:cxnChg>
        <pc:cxnChg chg="add del">
          <ac:chgData name="Elissa Lee" userId="23e8ec943b1d14f4" providerId="LiveId" clId="{C6719038-0AA8-40C9-AAEA-4F5448F63E47}" dt="2020-07-28T02:19:46.476" v="1989"/>
          <ac:cxnSpMkLst>
            <pc:docMk/>
            <pc:sldMk cId="410122902" sldId="258"/>
            <ac:cxnSpMk id="53" creationId="{4E665506-1ABE-40A4-9169-2197AB1EA753}"/>
          </ac:cxnSpMkLst>
        </pc:cxnChg>
        <pc:cxnChg chg="add del">
          <ac:chgData name="Elissa Lee" userId="23e8ec943b1d14f4" providerId="LiveId" clId="{C6719038-0AA8-40C9-AAEA-4F5448F63E47}" dt="2020-07-28T02:19:46.476" v="1989"/>
          <ac:cxnSpMkLst>
            <pc:docMk/>
            <pc:sldMk cId="410122902" sldId="258"/>
            <ac:cxnSpMk id="55" creationId="{C2AFEC3A-B317-41FE-A7BF-0BD99367432E}"/>
          </ac:cxnSpMkLst>
        </pc:cxnChg>
        <pc:cxnChg chg="add del">
          <ac:chgData name="Elissa Lee" userId="23e8ec943b1d14f4" providerId="LiveId" clId="{C6719038-0AA8-40C9-AAEA-4F5448F63E47}" dt="2020-07-28T02:19:46.476" v="1989"/>
          <ac:cxnSpMkLst>
            <pc:docMk/>
            <pc:sldMk cId="410122902" sldId="258"/>
            <ac:cxnSpMk id="56" creationId="{014AC0C2-2891-494B-9610-0F5B092FD611}"/>
          </ac:cxnSpMkLst>
        </pc:cxnChg>
        <pc:cxnChg chg="add del">
          <ac:chgData name="Elissa Lee" userId="23e8ec943b1d14f4" providerId="LiveId" clId="{C6719038-0AA8-40C9-AAEA-4F5448F63E47}" dt="2020-07-28T02:19:46.476" v="1989"/>
          <ac:cxnSpMkLst>
            <pc:docMk/>
            <pc:sldMk cId="410122902" sldId="258"/>
            <ac:cxnSpMk id="57" creationId="{B2B1B871-9436-4107-97B5-1EE650C27699}"/>
          </ac:cxnSpMkLst>
        </pc:cxnChg>
        <pc:cxnChg chg="add mod">
          <ac:chgData name="Elissa Lee" userId="23e8ec943b1d14f4" providerId="LiveId" clId="{C6719038-0AA8-40C9-AAEA-4F5448F63E47}" dt="2020-07-28T02:22:30.794" v="2152" actId="1076"/>
          <ac:cxnSpMkLst>
            <pc:docMk/>
            <pc:sldMk cId="410122902" sldId="258"/>
            <ac:cxnSpMk id="65" creationId="{934DE2C2-FA4A-4011-94F8-77C7B9054EF6}"/>
          </ac:cxnSpMkLst>
        </pc:cxnChg>
        <pc:cxnChg chg="add del">
          <ac:chgData name="Elissa Lee" userId="23e8ec943b1d14f4" providerId="LiveId" clId="{C6719038-0AA8-40C9-AAEA-4F5448F63E47}" dt="2020-07-28T02:22:57.701" v="2201"/>
          <ac:cxnSpMkLst>
            <pc:docMk/>
            <pc:sldMk cId="410122902" sldId="258"/>
            <ac:cxnSpMk id="66" creationId="{647CE287-2A95-40E4-9771-C28DEDA26F9A}"/>
          </ac:cxnSpMkLst>
        </pc:cxnChg>
        <pc:cxnChg chg="add mod">
          <ac:chgData name="Elissa Lee" userId="23e8ec943b1d14f4" providerId="LiveId" clId="{C6719038-0AA8-40C9-AAEA-4F5448F63E47}" dt="2020-07-28T02:23:53.133" v="2257" actId="571"/>
          <ac:cxnSpMkLst>
            <pc:docMk/>
            <pc:sldMk cId="410122902" sldId="258"/>
            <ac:cxnSpMk id="70" creationId="{4A7C6A8C-ACFF-4067-9A54-C65A1F749B4A}"/>
          </ac:cxnSpMkLst>
        </pc:cxnChg>
        <pc:cxnChg chg="add mod">
          <ac:chgData name="Elissa Lee" userId="23e8ec943b1d14f4" providerId="LiveId" clId="{C6719038-0AA8-40C9-AAEA-4F5448F63E47}" dt="2020-07-28T02:23:58.225" v="2259" actId="1076"/>
          <ac:cxnSpMkLst>
            <pc:docMk/>
            <pc:sldMk cId="410122902" sldId="258"/>
            <ac:cxnSpMk id="72" creationId="{30048840-DA89-43F3-9D9D-716FB3CE9F82}"/>
          </ac:cxnSpMkLst>
        </pc:cxnChg>
        <pc:cxnChg chg="add mod">
          <ac:chgData name="Elissa Lee" userId="23e8ec943b1d14f4" providerId="LiveId" clId="{C6719038-0AA8-40C9-AAEA-4F5448F63E47}" dt="2020-07-28T02:24:29.664" v="2303" actId="1076"/>
          <ac:cxnSpMkLst>
            <pc:docMk/>
            <pc:sldMk cId="410122902" sldId="258"/>
            <ac:cxnSpMk id="75" creationId="{2CBCE902-5E6D-4F98-9B90-1B6204739EFB}"/>
          </ac:cxnSpMkLst>
        </pc:cxnChg>
        <pc:cxnChg chg="add mod">
          <ac:chgData name="Elissa Lee" userId="23e8ec943b1d14f4" providerId="LiveId" clId="{C6719038-0AA8-40C9-AAEA-4F5448F63E47}" dt="2020-07-28T02:25:30.439" v="2453" actId="1076"/>
          <ac:cxnSpMkLst>
            <pc:docMk/>
            <pc:sldMk cId="410122902" sldId="258"/>
            <ac:cxnSpMk id="78" creationId="{057877FE-A4B5-49A6-8A1E-3FF8D3A10D22}"/>
          </ac:cxnSpMkLst>
        </pc:cxnChg>
      </pc:sldChg>
      <pc:sldChg chg="delSp add del">
        <pc:chgData name="Elissa Lee" userId="23e8ec943b1d14f4" providerId="LiveId" clId="{C6719038-0AA8-40C9-AAEA-4F5448F63E47}" dt="2020-07-28T00:39:35.348" v="1564" actId="2696"/>
        <pc:sldMkLst>
          <pc:docMk/>
          <pc:sldMk cId="909888845" sldId="259"/>
        </pc:sldMkLst>
        <pc:spChg chg="del">
          <ac:chgData name="Elissa Lee" userId="23e8ec943b1d14f4" providerId="LiveId" clId="{C6719038-0AA8-40C9-AAEA-4F5448F63E47}" dt="2020-07-28T00:38:12.122" v="1439" actId="478"/>
          <ac:spMkLst>
            <pc:docMk/>
            <pc:sldMk cId="909888845" sldId="259"/>
            <ac:spMk id="2" creationId="{A4D295EB-94BC-49FC-91A3-0D89E1838A83}"/>
          </ac:spMkLst>
        </pc:spChg>
        <pc:spChg chg="del">
          <ac:chgData name="Elissa Lee" userId="23e8ec943b1d14f4" providerId="LiveId" clId="{C6719038-0AA8-40C9-AAEA-4F5448F63E47}" dt="2020-07-28T00:38:16.342" v="1440" actId="478"/>
          <ac:spMkLst>
            <pc:docMk/>
            <pc:sldMk cId="909888845" sldId="259"/>
            <ac:spMk id="3" creationId="{D17CFE72-BDD9-4432-B405-FD9517A820A0}"/>
          </ac:spMkLst>
        </pc:spChg>
      </pc:sldChg>
      <pc:sldChg chg="addSp delSp modSp add mod setBg">
        <pc:chgData name="Elissa Lee" userId="23e8ec943b1d14f4" providerId="LiveId" clId="{C6719038-0AA8-40C9-AAEA-4F5448F63E47}" dt="2020-07-28T02:47:08.869" v="3505" actId="1076"/>
        <pc:sldMkLst>
          <pc:docMk/>
          <pc:sldMk cId="1997257596" sldId="260"/>
        </pc:sldMkLst>
        <pc:spChg chg="mod">
          <ac:chgData name="Elissa Lee" userId="23e8ec943b1d14f4" providerId="LiveId" clId="{C6719038-0AA8-40C9-AAEA-4F5448F63E47}" dt="2020-07-28T02:47:06.429" v="3504" actId="20577"/>
          <ac:spMkLst>
            <pc:docMk/>
            <pc:sldMk cId="1997257596" sldId="260"/>
            <ac:spMk id="5" creationId="{6817B365-1E65-4BCD-B39A-10FE050A70C1}"/>
          </ac:spMkLst>
        </pc:spChg>
        <pc:spChg chg="add del">
          <ac:chgData name="Elissa Lee" userId="23e8ec943b1d14f4" providerId="LiveId" clId="{C6719038-0AA8-40C9-AAEA-4F5448F63E47}" dt="2020-07-28T00:41:39.532" v="1610" actId="26606"/>
          <ac:spMkLst>
            <pc:docMk/>
            <pc:sldMk cId="1997257596" sldId="260"/>
            <ac:spMk id="10" creationId="{385E1BDC-A9B0-4A87-82E3-F3187F69A802}"/>
          </ac:spMkLst>
        </pc:spChg>
        <pc:spChg chg="add del">
          <ac:chgData name="Elissa Lee" userId="23e8ec943b1d14f4" providerId="LiveId" clId="{C6719038-0AA8-40C9-AAEA-4F5448F63E47}" dt="2020-07-28T00:41:39.532" v="1610" actId="26606"/>
          <ac:spMkLst>
            <pc:docMk/>
            <pc:sldMk cId="1997257596" sldId="260"/>
            <ac:spMk id="12" creationId="{0990C621-3B8B-4820-8328-D47EF7CE823C}"/>
          </ac:spMkLst>
        </pc:spChg>
        <pc:spChg chg="add del">
          <ac:chgData name="Elissa Lee" userId="23e8ec943b1d14f4" providerId="LiveId" clId="{C6719038-0AA8-40C9-AAEA-4F5448F63E47}" dt="2020-07-28T00:41:39.532" v="1610" actId="26606"/>
          <ac:spMkLst>
            <pc:docMk/>
            <pc:sldMk cId="1997257596" sldId="260"/>
            <ac:spMk id="14" creationId="{C1A2385B-1D2A-4E17-84FA-6CB7F0AAE473}"/>
          </ac:spMkLst>
        </pc:spChg>
        <pc:spChg chg="add del">
          <ac:chgData name="Elissa Lee" userId="23e8ec943b1d14f4" providerId="LiveId" clId="{C6719038-0AA8-40C9-AAEA-4F5448F63E47}" dt="2020-07-28T00:41:39.532" v="1610" actId="26606"/>
          <ac:spMkLst>
            <pc:docMk/>
            <pc:sldMk cId="1997257596" sldId="260"/>
            <ac:spMk id="16" creationId="{5E791F2F-79DB-4CC0-9FA1-001E3E91E8B7}"/>
          </ac:spMkLst>
        </pc:spChg>
        <pc:spChg chg="add del">
          <ac:chgData name="Elissa Lee" userId="23e8ec943b1d14f4" providerId="LiveId" clId="{C6719038-0AA8-40C9-AAEA-4F5448F63E47}" dt="2020-07-28T00:41:55.570" v="1622" actId="26606"/>
          <ac:spMkLst>
            <pc:docMk/>
            <pc:sldMk cId="1997257596" sldId="260"/>
            <ac:spMk id="19" creationId="{2B566528-1B12-4246-9431-5C2D7D081168}"/>
          </ac:spMkLst>
        </pc:spChg>
        <pc:grpChg chg="add del">
          <ac:chgData name="Elissa Lee" userId="23e8ec943b1d14f4" providerId="LiveId" clId="{C6719038-0AA8-40C9-AAEA-4F5448F63E47}" dt="2020-07-28T00:41:55.570" v="1622" actId="26606"/>
          <ac:grpSpMkLst>
            <pc:docMk/>
            <pc:sldMk cId="1997257596" sldId="260"/>
            <ac:grpSpMk id="20" creationId="{5995D10D-E9C9-47DB-AE7E-801FEF38F5C9}"/>
          </ac:grpSpMkLst>
        </pc:grpChg>
        <pc:grpChg chg="add del">
          <ac:chgData name="Elissa Lee" userId="23e8ec943b1d14f4" providerId="LiveId" clId="{C6719038-0AA8-40C9-AAEA-4F5448F63E47}" dt="2020-07-28T00:41:55.570" v="1622" actId="26606"/>
          <ac:grpSpMkLst>
            <pc:docMk/>
            <pc:sldMk cId="1997257596" sldId="260"/>
            <ac:grpSpMk id="22" creationId="{828A5161-06F1-46CF-8AD7-844680A59E13}"/>
          </ac:grpSpMkLst>
        </pc:grpChg>
        <pc:picChg chg="add del mod ord">
          <ac:chgData name="Elissa Lee" userId="23e8ec943b1d14f4" providerId="LiveId" clId="{C6719038-0AA8-40C9-AAEA-4F5448F63E47}" dt="2020-07-28T00:42:07.935" v="1627" actId="478"/>
          <ac:picMkLst>
            <pc:docMk/>
            <pc:sldMk cId="1997257596" sldId="260"/>
            <ac:picMk id="2" creationId="{D1F14BC5-AC49-46C1-ABD2-EBB9AC816F6A}"/>
          </ac:picMkLst>
        </pc:picChg>
        <pc:picChg chg="add mod">
          <ac:chgData name="Elissa Lee" userId="23e8ec943b1d14f4" providerId="LiveId" clId="{C6719038-0AA8-40C9-AAEA-4F5448F63E47}" dt="2020-07-28T02:47:08.869" v="3505" actId="1076"/>
          <ac:picMkLst>
            <pc:docMk/>
            <pc:sldMk cId="1997257596" sldId="260"/>
            <ac:picMk id="3" creationId="{ED83CA50-92DF-47C6-9912-C6A404030D8D}"/>
          </ac:picMkLst>
        </pc:picChg>
      </pc:sldChg>
      <pc:sldChg chg="addSp delSp modSp add">
        <pc:chgData name="Elissa Lee" userId="23e8ec943b1d14f4" providerId="LiveId" clId="{C6719038-0AA8-40C9-AAEA-4F5448F63E47}" dt="2020-07-28T02:46:45.619" v="3499" actId="14100"/>
        <pc:sldMkLst>
          <pc:docMk/>
          <pc:sldMk cId="1486633894" sldId="261"/>
        </pc:sldMkLst>
        <pc:spChg chg="mod">
          <ac:chgData name="Elissa Lee" userId="23e8ec943b1d14f4" providerId="LiveId" clId="{C6719038-0AA8-40C9-AAEA-4F5448F63E47}" dt="2020-07-28T02:07:14.681" v="1655"/>
          <ac:spMkLst>
            <pc:docMk/>
            <pc:sldMk cId="1486633894" sldId="261"/>
            <ac:spMk id="5" creationId="{6817B365-1E65-4BCD-B39A-10FE050A70C1}"/>
          </ac:spMkLst>
        </pc:spChg>
        <pc:picChg chg="del">
          <ac:chgData name="Elissa Lee" userId="23e8ec943b1d14f4" providerId="LiveId" clId="{C6719038-0AA8-40C9-AAEA-4F5448F63E47}" dt="2020-07-28T00:40:52.110" v="1598" actId="478"/>
          <ac:picMkLst>
            <pc:docMk/>
            <pc:sldMk cId="1486633894" sldId="261"/>
            <ac:picMk id="2" creationId="{D1F14BC5-AC49-46C1-ABD2-EBB9AC816F6A}"/>
          </ac:picMkLst>
        </pc:picChg>
        <pc:picChg chg="add del">
          <ac:chgData name="Elissa Lee" userId="23e8ec943b1d14f4" providerId="LiveId" clId="{C6719038-0AA8-40C9-AAEA-4F5448F63E47}" dt="2020-07-28T00:42:34.151" v="1634"/>
          <ac:picMkLst>
            <pc:docMk/>
            <pc:sldMk cId="1486633894" sldId="261"/>
            <ac:picMk id="3" creationId="{BE521865-520E-4BB1-9494-8A694E4D0F48}"/>
          </ac:picMkLst>
        </pc:picChg>
        <pc:picChg chg="add mod">
          <ac:chgData name="Elissa Lee" userId="23e8ec943b1d14f4" providerId="LiveId" clId="{C6719038-0AA8-40C9-AAEA-4F5448F63E47}" dt="2020-07-28T02:46:45.619" v="3499" actId="14100"/>
          <ac:picMkLst>
            <pc:docMk/>
            <pc:sldMk cId="1486633894" sldId="261"/>
            <ac:picMk id="4" creationId="{011B05B4-3B20-4988-B55C-F2EE40B411E1}"/>
          </ac:picMkLst>
        </pc:picChg>
        <pc:picChg chg="add del mod">
          <ac:chgData name="Elissa Lee" userId="23e8ec943b1d14f4" providerId="LiveId" clId="{C6719038-0AA8-40C9-AAEA-4F5448F63E47}" dt="2020-07-28T02:08:05.975" v="1658"/>
          <ac:picMkLst>
            <pc:docMk/>
            <pc:sldMk cId="1486633894" sldId="261"/>
            <ac:picMk id="6" creationId="{D8F4AA16-E2CF-452E-AA1D-E40AB128897A}"/>
          </ac:picMkLst>
        </pc:picChg>
      </pc:sldChg>
      <pc:sldChg chg="add del">
        <pc:chgData name="Elissa Lee" userId="23e8ec943b1d14f4" providerId="LiveId" clId="{C6719038-0AA8-40C9-AAEA-4F5448F63E47}" dt="2020-07-28T00:40:14.416" v="1579"/>
        <pc:sldMkLst>
          <pc:docMk/>
          <pc:sldMk cId="1784613066" sldId="261"/>
        </pc:sldMkLst>
      </pc:sldChg>
      <pc:sldChg chg="add del">
        <pc:chgData name="Elissa Lee" userId="23e8ec943b1d14f4" providerId="LiveId" clId="{C6719038-0AA8-40C9-AAEA-4F5448F63E47}" dt="2020-07-28T00:46:32.661" v="1643"/>
        <pc:sldMkLst>
          <pc:docMk/>
          <pc:sldMk cId="647255935" sldId="262"/>
        </pc:sldMkLst>
      </pc:sldChg>
      <pc:sldChg chg="add del">
        <pc:chgData name="Elissa Lee" userId="23e8ec943b1d14f4" providerId="LiveId" clId="{C6719038-0AA8-40C9-AAEA-4F5448F63E47}" dt="2020-07-28T02:08:10.944" v="1661"/>
        <pc:sldMkLst>
          <pc:docMk/>
          <pc:sldMk cId="1458492553" sldId="262"/>
        </pc:sldMkLst>
      </pc:sldChg>
      <pc:sldChg chg="addSp delSp modSp add">
        <pc:chgData name="Elissa Lee" userId="23e8ec943b1d14f4" providerId="LiveId" clId="{C6719038-0AA8-40C9-AAEA-4F5448F63E47}" dt="2020-07-28T02:11:29.409" v="1718" actId="1076"/>
        <pc:sldMkLst>
          <pc:docMk/>
          <pc:sldMk cId="3323592505" sldId="262"/>
        </pc:sldMkLst>
        <pc:spChg chg="mod">
          <ac:chgData name="Elissa Lee" userId="23e8ec943b1d14f4" providerId="LiveId" clId="{C6719038-0AA8-40C9-AAEA-4F5448F63E47}" dt="2020-07-28T02:09:31.160" v="1709" actId="113"/>
          <ac:spMkLst>
            <pc:docMk/>
            <pc:sldMk cId="3323592505" sldId="262"/>
            <ac:spMk id="5" creationId="{6817B365-1E65-4BCD-B39A-10FE050A70C1}"/>
          </ac:spMkLst>
        </pc:spChg>
        <pc:picChg chg="add mod">
          <ac:chgData name="Elissa Lee" userId="23e8ec943b1d14f4" providerId="LiveId" clId="{C6719038-0AA8-40C9-AAEA-4F5448F63E47}" dt="2020-07-28T02:11:29.409" v="1718" actId="1076"/>
          <ac:picMkLst>
            <pc:docMk/>
            <pc:sldMk cId="3323592505" sldId="262"/>
            <ac:picMk id="2" creationId="{A975D52A-509A-478B-9CDD-7B6C37377EDC}"/>
          </ac:picMkLst>
        </pc:picChg>
        <pc:picChg chg="del">
          <ac:chgData name="Elissa Lee" userId="23e8ec943b1d14f4" providerId="LiveId" clId="{C6719038-0AA8-40C9-AAEA-4F5448F63E47}" dt="2020-07-28T02:08:18.805" v="1682" actId="478"/>
          <ac:picMkLst>
            <pc:docMk/>
            <pc:sldMk cId="3323592505" sldId="262"/>
            <ac:picMk id="4" creationId="{011B05B4-3B20-4988-B55C-F2EE40B411E1}"/>
          </ac:picMkLst>
        </pc:picChg>
      </pc:sldChg>
      <pc:sldChg chg="add del">
        <pc:chgData name="Elissa Lee" userId="23e8ec943b1d14f4" providerId="LiveId" clId="{C6719038-0AA8-40C9-AAEA-4F5448F63E47}" dt="2020-07-28T02:11:36.500" v="1720"/>
        <pc:sldMkLst>
          <pc:docMk/>
          <pc:sldMk cId="1767448814" sldId="263"/>
        </pc:sldMkLst>
      </pc:sldChg>
      <pc:sldChg chg="add del">
        <pc:chgData name="Elissa Lee" userId="23e8ec943b1d14f4" providerId="LiveId" clId="{C6719038-0AA8-40C9-AAEA-4F5448F63E47}" dt="2020-07-28T02:08:25.444" v="1684"/>
        <pc:sldMkLst>
          <pc:docMk/>
          <pc:sldMk cId="1807191323" sldId="263"/>
        </pc:sldMkLst>
      </pc:sldChg>
      <pc:sldChg chg="addSp modSp add">
        <pc:chgData name="Elissa Lee" userId="23e8ec943b1d14f4" providerId="LiveId" clId="{C6719038-0AA8-40C9-AAEA-4F5448F63E47}" dt="2020-07-28T02:43:43.157" v="3490" actId="20577"/>
        <pc:sldMkLst>
          <pc:docMk/>
          <pc:sldMk cId="1848922413" sldId="263"/>
        </pc:sldMkLst>
        <pc:spChg chg="mod">
          <ac:chgData name="Elissa Lee" userId="23e8ec943b1d14f4" providerId="LiveId" clId="{C6719038-0AA8-40C9-AAEA-4F5448F63E47}" dt="2020-07-28T02:35:21.115" v="3046" actId="20577"/>
          <ac:spMkLst>
            <pc:docMk/>
            <pc:sldMk cId="1848922413" sldId="263"/>
            <ac:spMk id="5" creationId="{6817B365-1E65-4BCD-B39A-10FE050A70C1}"/>
          </ac:spMkLst>
        </pc:spChg>
        <pc:spChg chg="add mod">
          <ac:chgData name="Elissa Lee" userId="23e8ec943b1d14f4" providerId="LiveId" clId="{C6719038-0AA8-40C9-AAEA-4F5448F63E47}" dt="2020-07-28T02:43:43.157" v="3490" actId="20577"/>
          <ac:spMkLst>
            <pc:docMk/>
            <pc:sldMk cId="1848922413" sldId="263"/>
            <ac:spMk id="8" creationId="{D0B9EDA3-1620-42DE-993C-32A9A86028E8}"/>
          </ac:spMkLst>
        </pc:spChg>
        <pc:picChg chg="add mod">
          <ac:chgData name="Elissa Lee" userId="23e8ec943b1d14f4" providerId="LiveId" clId="{C6719038-0AA8-40C9-AAEA-4F5448F63E47}" dt="2020-07-28T02:12:37.881" v="1757" actId="1076"/>
          <ac:picMkLst>
            <pc:docMk/>
            <pc:sldMk cId="1848922413" sldId="263"/>
            <ac:picMk id="3" creationId="{A2F44E6A-0558-4C98-8F82-CC8AC7CE3558}"/>
          </ac:picMkLst>
        </pc:picChg>
        <pc:picChg chg="add mod">
          <ac:chgData name="Elissa Lee" userId="23e8ec943b1d14f4" providerId="LiveId" clId="{C6719038-0AA8-40C9-AAEA-4F5448F63E47}" dt="2020-07-28T02:12:37.881" v="1757" actId="1076"/>
          <ac:picMkLst>
            <pc:docMk/>
            <pc:sldMk cId="1848922413" sldId="263"/>
            <ac:picMk id="4" creationId="{93A3F5A4-D22D-4AC7-8E31-9464C44DD4D5}"/>
          </ac:picMkLst>
        </pc:picChg>
        <pc:picChg chg="add mod">
          <ac:chgData name="Elissa Lee" userId="23e8ec943b1d14f4" providerId="LiveId" clId="{C6719038-0AA8-40C9-AAEA-4F5448F63E47}" dt="2020-07-28T02:12:37.881" v="1757" actId="1076"/>
          <ac:picMkLst>
            <pc:docMk/>
            <pc:sldMk cId="1848922413" sldId="263"/>
            <ac:picMk id="6" creationId="{F6F87C6C-D931-4041-A3EB-A343270182E7}"/>
          </ac:picMkLst>
        </pc:picChg>
        <pc:picChg chg="add mod">
          <ac:chgData name="Elissa Lee" userId="23e8ec943b1d14f4" providerId="LiveId" clId="{C6719038-0AA8-40C9-AAEA-4F5448F63E47}" dt="2020-07-28T02:12:37.881" v="1757" actId="1076"/>
          <ac:picMkLst>
            <pc:docMk/>
            <pc:sldMk cId="1848922413" sldId="263"/>
            <ac:picMk id="7" creationId="{30896966-5B9D-4022-98F3-2B6E4D85A574}"/>
          </ac:picMkLst>
        </pc:picChg>
      </pc:sldChg>
      <pc:sldChg chg="add del">
        <pc:chgData name="Elissa Lee" userId="23e8ec943b1d14f4" providerId="LiveId" clId="{C6719038-0AA8-40C9-AAEA-4F5448F63E47}" dt="2020-07-28T02:11:43.679" v="1723" actId="2696"/>
        <pc:sldMkLst>
          <pc:docMk/>
          <pc:sldMk cId="198629034" sldId="264"/>
        </pc:sldMkLst>
      </pc:sldChg>
      <pc:sldChg chg="addSp delSp modSp add">
        <pc:chgData name="Elissa Lee" userId="23e8ec943b1d14f4" providerId="LiveId" clId="{C6719038-0AA8-40C9-AAEA-4F5448F63E47}" dt="2020-07-30T16:39:57.013" v="3540" actId="20577"/>
        <pc:sldMkLst>
          <pc:docMk/>
          <pc:sldMk cId="2725051535" sldId="264"/>
        </pc:sldMkLst>
        <pc:spChg chg="del">
          <ac:chgData name="Elissa Lee" userId="23e8ec943b1d14f4" providerId="LiveId" clId="{C6719038-0AA8-40C9-AAEA-4F5448F63E47}" dt="2020-07-28T02:36:51.532" v="3141" actId="478"/>
          <ac:spMkLst>
            <pc:docMk/>
            <pc:sldMk cId="2725051535" sldId="264"/>
            <ac:spMk id="2" creationId="{D50D6AD6-D446-4E68-AC26-2BC1170A45A0}"/>
          </ac:spMkLst>
        </pc:spChg>
        <pc:spChg chg="del">
          <ac:chgData name="Elissa Lee" userId="23e8ec943b1d14f4" providerId="LiveId" clId="{C6719038-0AA8-40C9-AAEA-4F5448F63E47}" dt="2020-07-28T02:36:52.156" v="3142" actId="478"/>
          <ac:spMkLst>
            <pc:docMk/>
            <pc:sldMk cId="2725051535" sldId="264"/>
            <ac:spMk id="3" creationId="{63B09D07-7C28-49E7-A726-82BF0FAF9C20}"/>
          </ac:spMkLst>
        </pc:spChg>
        <pc:spChg chg="add mod">
          <ac:chgData name="Elissa Lee" userId="23e8ec943b1d14f4" providerId="LiveId" clId="{C6719038-0AA8-40C9-AAEA-4F5448F63E47}" dt="2020-07-28T02:42:31.142" v="3483" actId="1076"/>
          <ac:spMkLst>
            <pc:docMk/>
            <pc:sldMk cId="2725051535" sldId="264"/>
            <ac:spMk id="4" creationId="{6A23D8A5-AE28-48BB-8B1B-8085D9DEA5D5}"/>
          </ac:spMkLst>
        </pc:spChg>
        <pc:spChg chg="add mod">
          <ac:chgData name="Elissa Lee" userId="23e8ec943b1d14f4" providerId="LiveId" clId="{C6719038-0AA8-40C9-AAEA-4F5448F63E47}" dt="2020-07-28T02:45:45.638" v="3498" actId="15"/>
          <ac:spMkLst>
            <pc:docMk/>
            <pc:sldMk cId="2725051535" sldId="264"/>
            <ac:spMk id="5" creationId="{30B019C1-E134-41BE-9380-04984151866F}"/>
          </ac:spMkLst>
        </pc:spChg>
        <pc:spChg chg="add mod">
          <ac:chgData name="Elissa Lee" userId="23e8ec943b1d14f4" providerId="LiveId" clId="{C6719038-0AA8-40C9-AAEA-4F5448F63E47}" dt="2020-07-30T16:39:57.013" v="3540" actId="20577"/>
          <ac:spMkLst>
            <pc:docMk/>
            <pc:sldMk cId="2725051535" sldId="264"/>
            <ac:spMk id="6" creationId="{B1C302BE-A8AD-4CCE-9CAF-AA48DAABD9E6}"/>
          </ac:spMkLst>
        </pc:spChg>
        <pc:spChg chg="add del mod">
          <ac:chgData name="Elissa Lee" userId="23e8ec943b1d14f4" providerId="LiveId" clId="{C6719038-0AA8-40C9-AAEA-4F5448F63E47}" dt="2020-07-28T02:40:09.049" v="3384"/>
          <ac:spMkLst>
            <pc:docMk/>
            <pc:sldMk cId="2725051535" sldId="264"/>
            <ac:spMk id="7" creationId="{D364ED23-9281-4100-BB19-6474E897B18A}"/>
          </ac:spMkLst>
        </pc:spChg>
      </pc:sldChg>
      <pc:sldChg chg="addSp delSp modSp add">
        <pc:chgData name="Elissa Lee" userId="23e8ec943b1d14f4" providerId="LiveId" clId="{C6719038-0AA8-40C9-AAEA-4F5448F63E47}" dt="2020-07-28T16:17:59.622" v="3517" actId="20577"/>
        <pc:sldMkLst>
          <pc:docMk/>
          <pc:sldMk cId="4036772577" sldId="265"/>
        </pc:sldMkLst>
        <pc:spChg chg="add mod">
          <ac:chgData name="Elissa Lee" userId="23e8ec943b1d14f4" providerId="LiveId" clId="{C6719038-0AA8-40C9-AAEA-4F5448F63E47}" dt="2020-07-28T02:31:45.128" v="2819" actId="1076"/>
          <ac:spMkLst>
            <pc:docMk/>
            <pc:sldMk cId="4036772577" sldId="265"/>
            <ac:spMk id="3" creationId="{17A7A170-EC58-4574-8D5E-BF903313A530}"/>
          </ac:spMkLst>
        </pc:spChg>
        <pc:spChg chg="mod">
          <ac:chgData name="Elissa Lee" userId="23e8ec943b1d14f4" providerId="LiveId" clId="{C6719038-0AA8-40C9-AAEA-4F5448F63E47}" dt="2020-07-28T16:17:59.622" v="3517" actId="20577"/>
          <ac:spMkLst>
            <pc:docMk/>
            <pc:sldMk cId="4036772577" sldId="265"/>
            <ac:spMk id="5" creationId="{6817B365-1E65-4BCD-B39A-10FE050A70C1}"/>
          </ac:spMkLst>
        </pc:spChg>
        <pc:picChg chg="add mod">
          <ac:chgData name="Elissa Lee" userId="23e8ec943b1d14f4" providerId="LiveId" clId="{C6719038-0AA8-40C9-AAEA-4F5448F63E47}" dt="2020-07-28T02:30:56.624" v="2798" actId="1076"/>
          <ac:picMkLst>
            <pc:docMk/>
            <pc:sldMk cId="4036772577" sldId="265"/>
            <ac:picMk id="2" creationId="{0490119C-E384-4BDC-85DF-EAFAC001D67F}"/>
          </ac:picMkLst>
        </pc:picChg>
        <pc:picChg chg="del">
          <ac:chgData name="Elissa Lee" userId="23e8ec943b1d14f4" providerId="LiveId" clId="{C6719038-0AA8-40C9-AAEA-4F5448F63E47}" dt="2020-07-28T02:27:44.284" v="2619" actId="478"/>
          <ac:picMkLst>
            <pc:docMk/>
            <pc:sldMk cId="4036772577" sldId="265"/>
            <ac:picMk id="4" creationId="{011B05B4-3B20-4988-B55C-F2EE40B411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9D4740-CC7A-4F7F-8335-2E9B1814ED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9BF31-A8F2-4BD5-80B6-9A1CCF3937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8746-B668-4FFD-8821-8B49EB4583C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67CD0-868E-4744-969E-2474432799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F6F1F-6816-4759-B990-C7135579C1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A85FC-877A-40A1-965A-5360BBE0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6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5504E-C031-4D10-AB92-357938D1D6C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DDBF9-1FBF-4229-8709-33AA190A8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3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1EB0-0B22-4ECF-90EB-DD501DC1C3CD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3197-57B9-4EEB-99AB-9A3B3CB7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ing County Council has nine members who each represent a district. Courtesy of kingcounty.gov">
            <a:extLst>
              <a:ext uri="{FF2B5EF4-FFF2-40B4-BE49-F238E27FC236}">
                <a16:creationId xmlns:a16="http://schemas.microsoft.com/office/drawing/2014/main" id="{06DEE15A-59E9-428B-9C7C-87DAB32D4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9" b="9091"/>
          <a:stretch/>
        </p:blipFill>
        <p:spPr bwMode="auto">
          <a:xfrm>
            <a:off x="74665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70E11-1684-4816-A708-A66A701A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674705" cy="1131765"/>
          </a:xfrm>
        </p:spPr>
        <p:txBody>
          <a:bodyPr anchor="b">
            <a:normAutofit/>
          </a:bodyPr>
          <a:lstStyle/>
          <a:p>
            <a:pPr algn="l"/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Predicting Housing Prices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39D03-DB04-4C05-9E12-112D796C5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Elissa Lee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July, 27 2020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9B177-E6EA-4391-8F46-348CE6F8971F}"/>
              </a:ext>
            </a:extLst>
          </p:cNvPr>
          <p:cNvSpPr/>
          <p:nvPr/>
        </p:nvSpPr>
        <p:spPr>
          <a:xfrm>
            <a:off x="7848600" y="2311080"/>
            <a:ext cx="338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Analysis of King County House Prices Data</a:t>
            </a:r>
          </a:p>
        </p:txBody>
      </p:sp>
    </p:spTree>
    <p:extLst>
      <p:ext uri="{BB962C8B-B14F-4D97-AF65-F5344CB8AC3E}">
        <p14:creationId xmlns:p14="http://schemas.microsoft.com/office/powerpoint/2010/main" val="418885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8EA7D0-3941-4DCA-BA20-F87BCE74E14D}"/>
              </a:ext>
            </a:extLst>
          </p:cNvPr>
          <p:cNvSpPr/>
          <p:nvPr/>
        </p:nvSpPr>
        <p:spPr>
          <a:xfrm>
            <a:off x="389644" y="329483"/>
            <a:ext cx="1133855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Customer has recently put their waterfront property on the market. Management has asked the analytics team to </a:t>
            </a:r>
            <a:r>
              <a:rPr lang="en-US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predict the house price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en-US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on previous housing data. </a:t>
            </a:r>
          </a:p>
        </p:txBody>
      </p:sp>
      <p:pic>
        <p:nvPicPr>
          <p:cNvPr id="16" name="Picture 15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0F5CBB8C-89C6-44EF-9C54-E610A297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5" y="1687540"/>
            <a:ext cx="3193821" cy="2129214"/>
          </a:xfrm>
          <a:prstGeom prst="rect">
            <a:avLst/>
          </a:prstGeom>
        </p:spPr>
      </p:pic>
      <p:pic>
        <p:nvPicPr>
          <p:cNvPr id="18" name="Picture 17" descr="A living room filled with furniture and a fireplace&#10;&#10;Description automatically generated">
            <a:extLst>
              <a:ext uri="{FF2B5EF4-FFF2-40B4-BE49-F238E27FC236}">
                <a16:creationId xmlns:a16="http://schemas.microsoft.com/office/drawing/2014/main" id="{7967C20A-087A-456F-BEDD-162F9F969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34" y="3922453"/>
            <a:ext cx="3193821" cy="2129214"/>
          </a:xfrm>
          <a:prstGeom prst="rect">
            <a:avLst/>
          </a:prstGeom>
        </p:spPr>
      </p:pic>
      <p:pic>
        <p:nvPicPr>
          <p:cNvPr id="20" name="Picture 19" descr="A wooden boat in a body of water&#10;&#10;Description automatically generated">
            <a:extLst>
              <a:ext uri="{FF2B5EF4-FFF2-40B4-BE49-F238E27FC236}">
                <a16:creationId xmlns:a16="http://schemas.microsoft.com/office/drawing/2014/main" id="{E82BD558-CB51-45E6-BE37-FD05C639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5" y="3922453"/>
            <a:ext cx="3193821" cy="2129214"/>
          </a:xfrm>
          <a:prstGeom prst="rect">
            <a:avLst/>
          </a:prstGeom>
        </p:spPr>
      </p:pic>
      <p:pic>
        <p:nvPicPr>
          <p:cNvPr id="22" name="Picture 21" descr="A small boat in a body of water in front of a house&#10;&#10;Description automatically generated">
            <a:extLst>
              <a:ext uri="{FF2B5EF4-FFF2-40B4-BE49-F238E27FC236}">
                <a16:creationId xmlns:a16="http://schemas.microsoft.com/office/drawing/2014/main" id="{D4B75D90-3766-4BDD-B79F-D82183735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35" y="1687538"/>
            <a:ext cx="3193821" cy="21292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1D9CF6-D3E0-4A4C-9FAB-2220EC055D63}"/>
              </a:ext>
            </a:extLst>
          </p:cNvPr>
          <p:cNvSpPr txBox="1"/>
          <p:nvPr/>
        </p:nvSpPr>
        <p:spPr>
          <a:xfrm>
            <a:off x="7873840" y="1545732"/>
            <a:ext cx="3640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Features</a:t>
            </a:r>
          </a:p>
          <a:p>
            <a:r>
              <a:rPr lang="en-US" sz="1600" dirty="0"/>
              <a:t>Bedrooms: 4</a:t>
            </a:r>
          </a:p>
          <a:p>
            <a:r>
              <a:rPr lang="en-US" sz="1600" dirty="0"/>
              <a:t>Baths: 3.5</a:t>
            </a:r>
          </a:p>
          <a:p>
            <a:r>
              <a:rPr lang="en-US" sz="1600" dirty="0" err="1"/>
              <a:t>Sq</a:t>
            </a:r>
            <a:r>
              <a:rPr lang="en-US" sz="1600" dirty="0"/>
              <a:t> Ft Living: 3603</a:t>
            </a:r>
          </a:p>
          <a:p>
            <a:r>
              <a:rPr lang="en-US" sz="1600" dirty="0" err="1"/>
              <a:t>Sqft</a:t>
            </a:r>
            <a:r>
              <a:rPr lang="en-US" sz="1600" dirty="0"/>
              <a:t> Lot: 2253.5</a:t>
            </a:r>
          </a:p>
          <a:p>
            <a:r>
              <a:rPr lang="en-US" sz="1600" dirty="0" err="1"/>
              <a:t>Sqft</a:t>
            </a:r>
            <a:r>
              <a:rPr lang="en-US" sz="1600" dirty="0"/>
              <a:t> Above: 3603</a:t>
            </a:r>
          </a:p>
          <a:p>
            <a:r>
              <a:rPr lang="en-US" sz="1600" dirty="0"/>
              <a:t>Waterfront: Yes</a:t>
            </a:r>
          </a:p>
          <a:p>
            <a:r>
              <a:rPr lang="en-US" sz="1600" dirty="0"/>
              <a:t>View: 4</a:t>
            </a:r>
          </a:p>
          <a:p>
            <a:r>
              <a:rPr lang="en-US" sz="1600" dirty="0"/>
              <a:t>Lat: 47.7419242</a:t>
            </a:r>
          </a:p>
          <a:p>
            <a:r>
              <a:rPr lang="en-US" sz="1600" dirty="0"/>
              <a:t>Long= 122.2842920</a:t>
            </a:r>
          </a:p>
          <a:p>
            <a:r>
              <a:rPr lang="en-US" sz="1600" dirty="0"/>
              <a:t>Built: 1977</a:t>
            </a:r>
          </a:p>
          <a:p>
            <a:r>
              <a:rPr lang="en-US" sz="1600" dirty="0"/>
              <a:t>Remodeled: 2004</a:t>
            </a:r>
          </a:p>
          <a:p>
            <a:r>
              <a:rPr lang="en-US" sz="1600" dirty="0"/>
              <a:t>Floor: 3</a:t>
            </a:r>
          </a:p>
          <a:p>
            <a:endParaRPr lang="en-US" dirty="0"/>
          </a:p>
          <a:p>
            <a:r>
              <a:rPr lang="en-US" sz="4400" b="1" dirty="0">
                <a:solidFill>
                  <a:srgbClr val="FF0000"/>
                </a:solidFill>
              </a:rPr>
              <a:t>Price: ????</a:t>
            </a:r>
          </a:p>
        </p:txBody>
      </p:sp>
    </p:spTree>
    <p:extLst>
      <p:ext uri="{BB962C8B-B14F-4D97-AF65-F5344CB8AC3E}">
        <p14:creationId xmlns:p14="http://schemas.microsoft.com/office/powerpoint/2010/main" val="14225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17B365-1E65-4BCD-B39A-10FE050A70C1}"/>
              </a:ext>
            </a:extLst>
          </p:cNvPr>
          <p:cNvSpPr/>
          <p:nvPr/>
        </p:nvSpPr>
        <p:spPr>
          <a:xfrm>
            <a:off x="426721" y="246356"/>
            <a:ext cx="1068739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Procedure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Identify attributes that strongly correlated to price</a:t>
            </a: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Create a model to predict housing prices using multivariant regression equation.</a:t>
            </a: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Assess the accuracy of the model</a:t>
            </a: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Making the future prediction of the house using the model</a:t>
            </a: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Find price range of similar properties for comparison</a:t>
            </a: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0;p4">
            <a:extLst>
              <a:ext uri="{FF2B5EF4-FFF2-40B4-BE49-F238E27FC236}">
                <a16:creationId xmlns:a16="http://schemas.microsoft.com/office/drawing/2014/main" id="{F3D88FEC-5574-4F2A-A1E0-4BE744262DB0}"/>
              </a:ext>
            </a:extLst>
          </p:cNvPr>
          <p:cNvSpPr/>
          <p:nvPr/>
        </p:nvSpPr>
        <p:spPr>
          <a:xfrm>
            <a:off x="6902574" y="2052506"/>
            <a:ext cx="3590619" cy="678687"/>
          </a:xfrm>
          <a:prstGeom prst="rect">
            <a:avLst/>
          </a:prstGeom>
          <a:solidFill>
            <a:srgbClr val="F2F2F2">
              <a:alpha val="84705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Predict House Prices</a:t>
            </a:r>
            <a:endParaRPr dirty="0"/>
          </a:p>
        </p:txBody>
      </p:sp>
      <p:sp>
        <p:nvSpPr>
          <p:cNvPr id="33" name="Google Shape;91;p4">
            <a:extLst>
              <a:ext uri="{FF2B5EF4-FFF2-40B4-BE49-F238E27FC236}">
                <a16:creationId xmlns:a16="http://schemas.microsoft.com/office/drawing/2014/main" id="{545735B9-A622-47B7-BEC1-722F71BB9222}"/>
              </a:ext>
            </a:extLst>
          </p:cNvPr>
          <p:cNvSpPr/>
          <p:nvPr/>
        </p:nvSpPr>
        <p:spPr>
          <a:xfrm>
            <a:off x="4831109" y="3648306"/>
            <a:ext cx="2093967" cy="97844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92;p4">
            <a:extLst>
              <a:ext uri="{FF2B5EF4-FFF2-40B4-BE49-F238E27FC236}">
                <a16:creationId xmlns:a16="http://schemas.microsoft.com/office/drawing/2014/main" id="{9F9A9145-7309-40EC-B1EE-808CFF3D5DC5}"/>
              </a:ext>
            </a:extLst>
          </p:cNvPr>
          <p:cNvCxnSpPr>
            <a:cxnSpLocks/>
          </p:cNvCxnSpPr>
          <p:nvPr/>
        </p:nvCxnSpPr>
        <p:spPr>
          <a:xfrm flipH="1">
            <a:off x="5803952" y="3209694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5" name="Google Shape;93;p4">
            <a:extLst>
              <a:ext uri="{FF2B5EF4-FFF2-40B4-BE49-F238E27FC236}">
                <a16:creationId xmlns:a16="http://schemas.microsoft.com/office/drawing/2014/main" id="{EABC99C3-F773-47C2-94BA-48ED20F66B07}"/>
              </a:ext>
            </a:extLst>
          </p:cNvPr>
          <p:cNvSpPr/>
          <p:nvPr/>
        </p:nvSpPr>
        <p:spPr>
          <a:xfrm>
            <a:off x="9950132" y="3695608"/>
            <a:ext cx="2035162" cy="97844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94;p4">
            <a:extLst>
              <a:ext uri="{FF2B5EF4-FFF2-40B4-BE49-F238E27FC236}">
                <a16:creationId xmlns:a16="http://schemas.microsoft.com/office/drawing/2014/main" id="{4A9496A1-5C11-4B86-996B-362915A8D86D}"/>
              </a:ext>
            </a:extLst>
          </p:cNvPr>
          <p:cNvCxnSpPr>
            <a:cxnSpLocks/>
          </p:cNvCxnSpPr>
          <p:nvPr/>
        </p:nvCxnSpPr>
        <p:spPr>
          <a:xfrm flipH="1">
            <a:off x="11284210" y="3208905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" name="Google Shape;95;p4">
            <a:extLst>
              <a:ext uri="{FF2B5EF4-FFF2-40B4-BE49-F238E27FC236}">
                <a16:creationId xmlns:a16="http://schemas.microsoft.com/office/drawing/2014/main" id="{82E0DAE0-0FCB-4F3A-8A3A-E96C56393F25}"/>
              </a:ext>
            </a:extLst>
          </p:cNvPr>
          <p:cNvCxnSpPr>
            <a:cxnSpLocks/>
          </p:cNvCxnSpPr>
          <p:nvPr/>
        </p:nvCxnSpPr>
        <p:spPr>
          <a:xfrm flipV="1">
            <a:off x="5803952" y="3206232"/>
            <a:ext cx="5476419" cy="346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8" name="Google Shape;96;p4">
            <a:extLst>
              <a:ext uri="{FF2B5EF4-FFF2-40B4-BE49-F238E27FC236}">
                <a16:creationId xmlns:a16="http://schemas.microsoft.com/office/drawing/2014/main" id="{2525C054-CB19-4D54-9A7E-8315201F649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697884" y="2731193"/>
            <a:ext cx="0" cy="41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Google Shape;97;p4">
            <a:extLst>
              <a:ext uri="{FF2B5EF4-FFF2-40B4-BE49-F238E27FC236}">
                <a16:creationId xmlns:a16="http://schemas.microsoft.com/office/drawing/2014/main" id="{6AEA6834-786E-4FCC-BB04-E12C0799F01D}"/>
              </a:ext>
            </a:extLst>
          </p:cNvPr>
          <p:cNvSpPr txBox="1"/>
          <p:nvPr/>
        </p:nvSpPr>
        <p:spPr>
          <a:xfrm>
            <a:off x="4661164" y="3801012"/>
            <a:ext cx="22855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Correlational Coefficient Analysis</a:t>
            </a:r>
            <a:endParaRPr dirty="0"/>
          </a:p>
        </p:txBody>
      </p:sp>
      <p:sp>
        <p:nvSpPr>
          <p:cNvPr id="60" name="Google Shape;97;p4">
            <a:extLst>
              <a:ext uri="{FF2B5EF4-FFF2-40B4-BE49-F238E27FC236}">
                <a16:creationId xmlns:a16="http://schemas.microsoft.com/office/drawing/2014/main" id="{AB8A6E80-4268-4B96-B7BD-5BC966653061}"/>
              </a:ext>
            </a:extLst>
          </p:cNvPr>
          <p:cNvSpPr txBox="1"/>
          <p:nvPr/>
        </p:nvSpPr>
        <p:spPr>
          <a:xfrm>
            <a:off x="7463349" y="3845159"/>
            <a:ext cx="203516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Multivariant Regression Analysis</a:t>
            </a:r>
            <a:endParaRPr dirty="0"/>
          </a:p>
        </p:txBody>
      </p:sp>
      <p:sp>
        <p:nvSpPr>
          <p:cNvPr id="63" name="Google Shape;93;p4">
            <a:extLst>
              <a:ext uri="{FF2B5EF4-FFF2-40B4-BE49-F238E27FC236}">
                <a16:creationId xmlns:a16="http://schemas.microsoft.com/office/drawing/2014/main" id="{2CB05205-8AAE-4219-AA98-86807C7EAC7C}"/>
              </a:ext>
            </a:extLst>
          </p:cNvPr>
          <p:cNvSpPr/>
          <p:nvPr/>
        </p:nvSpPr>
        <p:spPr>
          <a:xfrm>
            <a:off x="7441686" y="3687463"/>
            <a:ext cx="2035162" cy="97844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7;p4">
            <a:extLst>
              <a:ext uri="{FF2B5EF4-FFF2-40B4-BE49-F238E27FC236}">
                <a16:creationId xmlns:a16="http://schemas.microsoft.com/office/drawing/2014/main" id="{307AF96B-997A-435C-A004-E318F7271735}"/>
              </a:ext>
            </a:extLst>
          </p:cNvPr>
          <p:cNvSpPr txBox="1"/>
          <p:nvPr/>
        </p:nvSpPr>
        <p:spPr>
          <a:xfrm>
            <a:off x="9993458" y="3860995"/>
            <a:ext cx="203516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Box and Whisker Plot</a:t>
            </a:r>
            <a:endParaRPr dirty="0"/>
          </a:p>
        </p:txBody>
      </p:sp>
      <p:cxnSp>
        <p:nvCxnSpPr>
          <p:cNvPr id="65" name="Google Shape;96;p4">
            <a:extLst>
              <a:ext uri="{FF2B5EF4-FFF2-40B4-BE49-F238E27FC236}">
                <a16:creationId xmlns:a16="http://schemas.microsoft.com/office/drawing/2014/main" id="{934DE2C2-FA4A-4011-94F8-77C7B9054EF6}"/>
              </a:ext>
            </a:extLst>
          </p:cNvPr>
          <p:cNvCxnSpPr>
            <a:cxnSpLocks/>
          </p:cNvCxnSpPr>
          <p:nvPr/>
        </p:nvCxnSpPr>
        <p:spPr>
          <a:xfrm>
            <a:off x="8697883" y="3223500"/>
            <a:ext cx="0" cy="41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AB1ADDE-F3A0-45C8-B390-2A6AC3C4EF81}"/>
              </a:ext>
            </a:extLst>
          </p:cNvPr>
          <p:cNvSpPr/>
          <p:nvPr/>
        </p:nvSpPr>
        <p:spPr>
          <a:xfrm>
            <a:off x="1615950" y="3699582"/>
            <a:ext cx="2593593" cy="954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approach Used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D6C068-CB05-461A-AEB1-3408A2B046DA}"/>
              </a:ext>
            </a:extLst>
          </p:cNvPr>
          <p:cNvSpPr/>
          <p:nvPr/>
        </p:nvSpPr>
        <p:spPr>
          <a:xfrm>
            <a:off x="1637609" y="5122429"/>
            <a:ext cx="2593593" cy="9542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 Answered</a:t>
            </a:r>
          </a:p>
        </p:txBody>
      </p:sp>
      <p:sp>
        <p:nvSpPr>
          <p:cNvPr id="71" name="Google Shape;91;p4">
            <a:extLst>
              <a:ext uri="{FF2B5EF4-FFF2-40B4-BE49-F238E27FC236}">
                <a16:creationId xmlns:a16="http://schemas.microsoft.com/office/drawing/2014/main" id="{4062343B-D69F-490E-9D54-EF5475059506}"/>
              </a:ext>
            </a:extLst>
          </p:cNvPr>
          <p:cNvSpPr/>
          <p:nvPr/>
        </p:nvSpPr>
        <p:spPr>
          <a:xfrm>
            <a:off x="4852772" y="5122429"/>
            <a:ext cx="2093967" cy="97844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92;p4">
            <a:extLst>
              <a:ext uri="{FF2B5EF4-FFF2-40B4-BE49-F238E27FC236}">
                <a16:creationId xmlns:a16="http://schemas.microsoft.com/office/drawing/2014/main" id="{30048840-DA89-43F3-9D9D-716FB3CE9F82}"/>
              </a:ext>
            </a:extLst>
          </p:cNvPr>
          <p:cNvCxnSpPr>
            <a:cxnSpLocks/>
          </p:cNvCxnSpPr>
          <p:nvPr/>
        </p:nvCxnSpPr>
        <p:spPr>
          <a:xfrm flipH="1">
            <a:off x="5825615" y="4683817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" name="Google Shape;97;p4">
            <a:extLst>
              <a:ext uri="{FF2B5EF4-FFF2-40B4-BE49-F238E27FC236}">
                <a16:creationId xmlns:a16="http://schemas.microsoft.com/office/drawing/2014/main" id="{4F96E160-BF3C-40F5-AC26-3650E1AD00FB}"/>
              </a:ext>
            </a:extLst>
          </p:cNvPr>
          <p:cNvSpPr txBox="1"/>
          <p:nvPr/>
        </p:nvSpPr>
        <p:spPr>
          <a:xfrm>
            <a:off x="4852772" y="5303713"/>
            <a:ext cx="209396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Correlated features to price</a:t>
            </a:r>
            <a:endParaRPr dirty="0"/>
          </a:p>
        </p:txBody>
      </p:sp>
      <p:sp>
        <p:nvSpPr>
          <p:cNvPr id="74" name="Google Shape;91;p4">
            <a:extLst>
              <a:ext uri="{FF2B5EF4-FFF2-40B4-BE49-F238E27FC236}">
                <a16:creationId xmlns:a16="http://schemas.microsoft.com/office/drawing/2014/main" id="{37038942-3375-45B3-B3C3-602730A20F76}"/>
              </a:ext>
            </a:extLst>
          </p:cNvPr>
          <p:cNvSpPr/>
          <p:nvPr/>
        </p:nvSpPr>
        <p:spPr>
          <a:xfrm>
            <a:off x="7568309" y="5136306"/>
            <a:ext cx="2093967" cy="97844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92;p4">
            <a:extLst>
              <a:ext uri="{FF2B5EF4-FFF2-40B4-BE49-F238E27FC236}">
                <a16:creationId xmlns:a16="http://schemas.microsoft.com/office/drawing/2014/main" id="{2CBCE902-5E6D-4F98-9B90-1B6204739EFB}"/>
              </a:ext>
            </a:extLst>
          </p:cNvPr>
          <p:cNvCxnSpPr>
            <a:cxnSpLocks/>
          </p:cNvCxnSpPr>
          <p:nvPr/>
        </p:nvCxnSpPr>
        <p:spPr>
          <a:xfrm flipH="1">
            <a:off x="8541152" y="4697694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" name="Google Shape;97;p4">
            <a:extLst>
              <a:ext uri="{FF2B5EF4-FFF2-40B4-BE49-F238E27FC236}">
                <a16:creationId xmlns:a16="http://schemas.microsoft.com/office/drawing/2014/main" id="{2A813742-BC06-4959-B86A-1B47C874A20E}"/>
              </a:ext>
            </a:extLst>
          </p:cNvPr>
          <p:cNvSpPr txBox="1"/>
          <p:nvPr/>
        </p:nvSpPr>
        <p:spPr>
          <a:xfrm>
            <a:off x="7568309" y="5313467"/>
            <a:ext cx="205801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Predicted value of home prices</a:t>
            </a:r>
            <a:endParaRPr dirty="0"/>
          </a:p>
        </p:txBody>
      </p:sp>
      <p:sp>
        <p:nvSpPr>
          <p:cNvPr id="77" name="Google Shape;91;p4">
            <a:extLst>
              <a:ext uri="{FF2B5EF4-FFF2-40B4-BE49-F238E27FC236}">
                <a16:creationId xmlns:a16="http://schemas.microsoft.com/office/drawing/2014/main" id="{0BAF374A-165A-4056-BC25-0B98719A0375}"/>
              </a:ext>
            </a:extLst>
          </p:cNvPr>
          <p:cNvSpPr/>
          <p:nvPr/>
        </p:nvSpPr>
        <p:spPr>
          <a:xfrm>
            <a:off x="9999115" y="5136306"/>
            <a:ext cx="2093967" cy="97844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92;p4">
            <a:extLst>
              <a:ext uri="{FF2B5EF4-FFF2-40B4-BE49-F238E27FC236}">
                <a16:creationId xmlns:a16="http://schemas.microsoft.com/office/drawing/2014/main" id="{057877FE-A4B5-49A6-8A1E-3FF8D3A10D22}"/>
              </a:ext>
            </a:extLst>
          </p:cNvPr>
          <p:cNvCxnSpPr>
            <a:cxnSpLocks/>
          </p:cNvCxnSpPr>
          <p:nvPr/>
        </p:nvCxnSpPr>
        <p:spPr>
          <a:xfrm flipH="1">
            <a:off x="10971958" y="4697694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9" name="Google Shape;97;p4">
            <a:extLst>
              <a:ext uri="{FF2B5EF4-FFF2-40B4-BE49-F238E27FC236}">
                <a16:creationId xmlns:a16="http://schemas.microsoft.com/office/drawing/2014/main" id="{97F529A6-68D0-49DC-BCEA-1F9B0EB01555}"/>
              </a:ext>
            </a:extLst>
          </p:cNvPr>
          <p:cNvSpPr txBox="1"/>
          <p:nvPr/>
        </p:nvSpPr>
        <p:spPr>
          <a:xfrm>
            <a:off x="9999115" y="5313467"/>
            <a:ext cx="205801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Range of prices of similar properties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2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17B365-1E65-4BCD-B39A-10FE050A70C1}"/>
              </a:ext>
            </a:extLst>
          </p:cNvPr>
          <p:cNvSpPr/>
          <p:nvPr/>
        </p:nvSpPr>
        <p:spPr>
          <a:xfrm>
            <a:off x="426720" y="246356"/>
            <a:ext cx="1133855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Correlated Features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Through correlational coefficient analysis, we were able to infer that: 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	1.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sqft_living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(r=0.7),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sqft_lot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(r=0.61), and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sqft_above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(r=0.53) had a high correlation with housing prices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	2.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sqft_basement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(r=0.4), waterfront(r=0.32), and view(0.31) had a medium correlation with housing prices</a:t>
            </a:r>
          </a:p>
          <a:p>
            <a:pPr lvl="0">
              <a:buClr>
                <a:srgbClr val="000000"/>
              </a:buClr>
              <a:buSzPts val="1400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	3.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Suprisingly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bedrooms (r=0.27) and bathrooms(r=0.09) had a small or no correlation to housing prices. 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3CA50-92DF-47C6-9912-C6A40403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3" y="2701187"/>
            <a:ext cx="8958374" cy="33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5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17B365-1E65-4BCD-B39A-10FE050A70C1}"/>
              </a:ext>
            </a:extLst>
          </p:cNvPr>
          <p:cNvSpPr/>
          <p:nvPr/>
        </p:nvSpPr>
        <p:spPr>
          <a:xfrm>
            <a:off x="426720" y="246356"/>
            <a:ext cx="113385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 Model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13 variables were used to create a multivariant regression equation. We used the 80-20 train-test rule; 80% of the data to train the model and 20% of the data to test the model. (Train the model means create the model, and Test the model means test the accuracy of the model.)</a:t>
            </a: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B05B4-3B20-4988-B55C-F2EE40B4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76" y="1926321"/>
            <a:ext cx="6440206" cy="40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17B365-1E65-4BCD-B39A-10FE050A70C1}"/>
              </a:ext>
            </a:extLst>
          </p:cNvPr>
          <p:cNvSpPr/>
          <p:nvPr/>
        </p:nvSpPr>
        <p:spPr>
          <a:xfrm>
            <a:off x="426720" y="246356"/>
            <a:ext cx="1133855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 of the Model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66% of predictions can be made through this statistical model, with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R^2 (coefficient of determination) of 0.66</a:t>
            </a: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The model predicts the home prices of King County with an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Root Mean Squared Error: 206758.90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, indicating that our model misses actual house prices by about $206K. This can be interpreted as a fairly small error given that the data's price ranges from 75K to about 7.7 (Million)</a:t>
            </a: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5D52A-509A-478B-9CDD-7B6C3737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87" y="3077900"/>
            <a:ext cx="9012850" cy="23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9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17B365-1E65-4BCD-B39A-10FE050A70C1}"/>
              </a:ext>
            </a:extLst>
          </p:cNvPr>
          <p:cNvSpPr/>
          <p:nvPr/>
        </p:nvSpPr>
        <p:spPr>
          <a:xfrm>
            <a:off x="426720" y="246356"/>
            <a:ext cx="1133855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 the House Price</a:t>
            </a:r>
          </a:p>
          <a:p>
            <a:pPr lvl="0">
              <a:buClr>
                <a:srgbClr val="000000"/>
              </a:buClr>
              <a:buSzPts val="1400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The multivariant regression equation was applied to predict the future price of a house, located in Lake Forest Park, WA. </a:t>
            </a: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The actual market price was $2,038,860 in 2015 which shows that the model was a close prediction but had an error of $556,140</a:t>
            </a:r>
          </a:p>
        </p:txBody>
      </p:sp>
      <p:pic>
        <p:nvPicPr>
          <p:cNvPr id="3" name="Picture 2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A2F44E6A-0558-4C98-8F82-CC8AC7CE3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9" y="2093017"/>
            <a:ext cx="3193821" cy="2129214"/>
          </a:xfrm>
          <a:prstGeom prst="rect">
            <a:avLst/>
          </a:prstGeom>
        </p:spPr>
      </p:pic>
      <p:pic>
        <p:nvPicPr>
          <p:cNvPr id="4" name="Picture 3" descr="A living room filled with furniture and a fireplace&#10;&#10;Description automatically generated">
            <a:extLst>
              <a:ext uri="{FF2B5EF4-FFF2-40B4-BE49-F238E27FC236}">
                <a16:creationId xmlns:a16="http://schemas.microsoft.com/office/drawing/2014/main" id="{93A3F5A4-D22D-4AC7-8E31-9464C44D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98" y="4327930"/>
            <a:ext cx="3193821" cy="2129214"/>
          </a:xfrm>
          <a:prstGeom prst="rect">
            <a:avLst/>
          </a:prstGeom>
        </p:spPr>
      </p:pic>
      <p:pic>
        <p:nvPicPr>
          <p:cNvPr id="6" name="Picture 5" descr="A wooden boat in a body of water&#10;&#10;Description automatically generated">
            <a:extLst>
              <a:ext uri="{FF2B5EF4-FFF2-40B4-BE49-F238E27FC236}">
                <a16:creationId xmlns:a16="http://schemas.microsoft.com/office/drawing/2014/main" id="{F6F87C6C-D931-4041-A3EB-A34327018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9" y="4327930"/>
            <a:ext cx="3193821" cy="2129214"/>
          </a:xfrm>
          <a:prstGeom prst="rect">
            <a:avLst/>
          </a:prstGeom>
        </p:spPr>
      </p:pic>
      <p:pic>
        <p:nvPicPr>
          <p:cNvPr id="7" name="Picture 6" descr="A small boat in a body of water in front of a house&#10;&#10;Description automatically generated">
            <a:extLst>
              <a:ext uri="{FF2B5EF4-FFF2-40B4-BE49-F238E27FC236}">
                <a16:creationId xmlns:a16="http://schemas.microsoft.com/office/drawing/2014/main" id="{30896966-5B9D-4022-98F3-2B6E4D85A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99" y="2093015"/>
            <a:ext cx="3193821" cy="2129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9EDA3-1620-42DE-993C-32A9A86028E8}"/>
              </a:ext>
            </a:extLst>
          </p:cNvPr>
          <p:cNvSpPr txBox="1"/>
          <p:nvPr/>
        </p:nvSpPr>
        <p:spPr>
          <a:xfrm>
            <a:off x="7845497" y="1718942"/>
            <a:ext cx="364097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Features</a:t>
            </a:r>
          </a:p>
          <a:p>
            <a:r>
              <a:rPr lang="en-US" sz="1600" dirty="0"/>
              <a:t>Bedrooms: 4</a:t>
            </a:r>
          </a:p>
          <a:p>
            <a:r>
              <a:rPr lang="en-US" sz="1600" dirty="0"/>
              <a:t>Baths: 3.5</a:t>
            </a:r>
          </a:p>
          <a:p>
            <a:r>
              <a:rPr lang="en-US" sz="1600" dirty="0" err="1"/>
              <a:t>Sq</a:t>
            </a:r>
            <a:r>
              <a:rPr lang="en-US" sz="1600" dirty="0"/>
              <a:t> Ft Living: 3603</a:t>
            </a:r>
          </a:p>
          <a:p>
            <a:r>
              <a:rPr lang="en-US" sz="1600" dirty="0" err="1"/>
              <a:t>Sqft</a:t>
            </a:r>
            <a:r>
              <a:rPr lang="en-US" sz="1600" dirty="0"/>
              <a:t> Lot: 2253.5</a:t>
            </a:r>
          </a:p>
          <a:p>
            <a:r>
              <a:rPr lang="en-US" sz="1600" dirty="0" err="1"/>
              <a:t>Sqft</a:t>
            </a:r>
            <a:r>
              <a:rPr lang="en-US" sz="1600" dirty="0"/>
              <a:t> Above: 3603</a:t>
            </a:r>
          </a:p>
          <a:p>
            <a:r>
              <a:rPr lang="en-US" sz="1600" dirty="0"/>
              <a:t>Waterfront: Yes</a:t>
            </a:r>
          </a:p>
          <a:p>
            <a:r>
              <a:rPr lang="en-US" sz="1600" dirty="0"/>
              <a:t>View: 4</a:t>
            </a:r>
          </a:p>
          <a:p>
            <a:r>
              <a:rPr lang="en-US" sz="1600" dirty="0"/>
              <a:t>Lat: 47.7419242</a:t>
            </a:r>
          </a:p>
          <a:p>
            <a:r>
              <a:rPr lang="en-US" sz="1600" dirty="0"/>
              <a:t>Long= 122.2842920</a:t>
            </a:r>
          </a:p>
          <a:p>
            <a:r>
              <a:rPr lang="en-US" sz="1600" dirty="0"/>
              <a:t>Built: 1977</a:t>
            </a:r>
          </a:p>
          <a:p>
            <a:r>
              <a:rPr lang="en-US" sz="1600" dirty="0"/>
              <a:t>Remodeled: 2004</a:t>
            </a:r>
          </a:p>
          <a:p>
            <a:r>
              <a:rPr lang="en-US" sz="1600" dirty="0"/>
              <a:t>Floor: 3</a:t>
            </a:r>
          </a:p>
          <a:p>
            <a:endParaRPr lang="en-US" dirty="0"/>
          </a:p>
          <a:p>
            <a:r>
              <a:rPr lang="en-US" sz="4400" b="1" dirty="0">
                <a:solidFill>
                  <a:srgbClr val="FF0000"/>
                </a:solidFill>
              </a:rPr>
              <a:t>Price: $2,038,860</a:t>
            </a:r>
          </a:p>
        </p:txBody>
      </p:sp>
    </p:spTree>
    <p:extLst>
      <p:ext uri="{BB962C8B-B14F-4D97-AF65-F5344CB8AC3E}">
        <p14:creationId xmlns:p14="http://schemas.microsoft.com/office/powerpoint/2010/main" val="184892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17B365-1E65-4BCD-B39A-10FE050A70C1}"/>
              </a:ext>
            </a:extLst>
          </p:cNvPr>
          <p:cNvSpPr/>
          <p:nvPr/>
        </p:nvSpPr>
        <p:spPr>
          <a:xfrm>
            <a:off x="426720" y="113352"/>
            <a:ext cx="115851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6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Find Price Range</a:t>
            </a:r>
          </a:p>
          <a:p>
            <a:pPr>
              <a:buClr>
                <a:srgbClr val="000000"/>
              </a:buClr>
              <a:buSzPts val="1400"/>
            </a:pPr>
            <a:endParaRPr lang="en-US" sz="1600" b="1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predicted price range of waterfront properties in Lake Forest Park are commonly between $1.7 ~ $2.2M with a median price of $2.0M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predicted price of the Lake Forest Park perfectly fits near the median of this price rage.  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90119C-E384-4BDC-85DF-EAFAC001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537901"/>
            <a:ext cx="7488556" cy="47670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A7A170-EC58-4574-8D5E-BF903313A530}"/>
              </a:ext>
            </a:extLst>
          </p:cNvPr>
          <p:cNvSpPr/>
          <p:nvPr/>
        </p:nvSpPr>
        <p:spPr>
          <a:xfrm>
            <a:off x="7757334" y="2884517"/>
            <a:ext cx="3298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6666"/>
                </a:solidFill>
                <a:latin typeface="Tableau Book"/>
              </a:rPr>
              <a:t>First Quartile: $1,702,336</a:t>
            </a:r>
            <a:endParaRPr lang="en-US" sz="4400" b="1" dirty="0"/>
          </a:p>
          <a:p>
            <a:r>
              <a:rPr lang="en-US" sz="1600" b="1" dirty="0">
                <a:solidFill>
                  <a:srgbClr val="666666"/>
                </a:solidFill>
                <a:latin typeface="Tableau Book"/>
              </a:rPr>
              <a:t>Median: $2043,831</a:t>
            </a:r>
            <a:endParaRPr lang="en-US" sz="4400" b="1" dirty="0"/>
          </a:p>
          <a:p>
            <a:r>
              <a:rPr lang="en-US" sz="1600" b="1" dirty="0">
                <a:solidFill>
                  <a:srgbClr val="666666"/>
                </a:solidFill>
                <a:latin typeface="Tableau Book"/>
              </a:rPr>
              <a:t>Third Quartile: $2,237,747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3677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23D8A5-AE28-48BB-8B1B-8085D9DEA5D5}"/>
              </a:ext>
            </a:extLst>
          </p:cNvPr>
          <p:cNvSpPr/>
          <p:nvPr/>
        </p:nvSpPr>
        <p:spPr>
          <a:xfrm>
            <a:off x="410094" y="2432603"/>
            <a:ext cx="11585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6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Key Learnings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019C1-E134-41BE-9380-04984151866F}"/>
              </a:ext>
            </a:extLst>
          </p:cNvPr>
          <p:cNvSpPr/>
          <p:nvPr/>
        </p:nvSpPr>
        <p:spPr>
          <a:xfrm>
            <a:off x="410094" y="2857004"/>
            <a:ext cx="110697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data on the waterfront property would improve the price prediction of waterfront houses.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Normally, attributes such as number of garages, waterfront size (</a:t>
            </a:r>
            <a:r>
              <a:rPr lang="en-US" dirty="0" err="1"/>
              <a:t>water_depth</a:t>
            </a:r>
            <a:r>
              <a:rPr lang="en-US" dirty="0"/>
              <a:t> and </a:t>
            </a:r>
            <a:r>
              <a:rPr lang="en-US" dirty="0" err="1"/>
              <a:t>water_width</a:t>
            </a:r>
            <a:r>
              <a:rPr lang="en-US" dirty="0"/>
              <a:t>), and bike trail access, are consideration factors when pricing a waterfront house but were not available for this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Next time, I will split the test into two separate regression equation by classifying houses into waterfront (Yes/No) and compare the accuracies of each model.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attributes for each classified group would be required to generate an high quality prediction.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302BE-A8AD-4CCE-9CAF-AA48DAABD9E6}"/>
              </a:ext>
            </a:extLst>
          </p:cNvPr>
          <p:cNvSpPr/>
          <p:nvPr/>
        </p:nvSpPr>
        <p:spPr>
          <a:xfrm>
            <a:off x="410094" y="232282"/>
            <a:ext cx="115851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Conclusion</a:t>
            </a:r>
          </a:p>
          <a:p>
            <a:pPr>
              <a:buClr>
                <a:srgbClr val="000000"/>
              </a:buClr>
              <a:buSzPts val="1400"/>
            </a:pPr>
            <a:endParaRPr lang="en-US" b="1" dirty="0">
              <a:ea typeface="Arial"/>
              <a:cs typeface="Arial" panose="020B0604020202020204" pitchFamily="34" charset="0"/>
              <a:sym typeface="Arial"/>
            </a:endParaRP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ea typeface="Arial"/>
                <a:cs typeface="Arial" panose="020B0604020202020204" pitchFamily="34" charset="0"/>
                <a:sym typeface="Arial"/>
              </a:rPr>
              <a:t>The predicted house price was </a:t>
            </a:r>
            <a:r>
              <a:rPr lang="en-US" b="1" dirty="0">
                <a:solidFill>
                  <a:srgbClr val="FF0000"/>
                </a:solidFill>
                <a:ea typeface="Arial"/>
                <a:cs typeface="Arial" panose="020B0604020202020204" pitchFamily="34" charset="0"/>
                <a:sym typeface="Arial"/>
              </a:rPr>
              <a:t>$2,038,860</a:t>
            </a:r>
            <a:r>
              <a:rPr lang="en-US" dirty="0">
                <a:ea typeface="Arial"/>
                <a:cs typeface="Arial" panose="020B0604020202020204" pitchFamily="34" charset="0"/>
                <a:sym typeface="Arial"/>
              </a:rPr>
              <a:t>, with </a:t>
            </a:r>
            <a:r>
              <a:rPr lang="en-US" b="1" dirty="0">
                <a:solidFill>
                  <a:srgbClr val="FF0000"/>
                </a:solidFill>
                <a:ea typeface="Arial"/>
                <a:cs typeface="Arial" panose="020B0604020202020204" pitchFamily="34" charset="0"/>
                <a:sym typeface="Arial"/>
              </a:rPr>
              <a:t>RMSE ~206K </a:t>
            </a: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ea typeface="Arial"/>
              <a:cs typeface="Arial" panose="020B0604020202020204" pitchFamily="34" charset="0"/>
              <a:sym typeface="Arial"/>
            </a:endParaRPr>
          </a:p>
          <a:p>
            <a:pPr marL="28575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This model was a fairly good prediction with a </a:t>
            </a:r>
            <a:r>
              <a:rPr lang="en-US" b="1" dirty="0">
                <a:solidFill>
                  <a:srgbClr val="FF0000"/>
                </a:solidFill>
                <a:cs typeface="Arial" panose="020B0604020202020204" pitchFamily="34" charset="0"/>
              </a:rPr>
              <a:t>R^2 of 0.66, but could </a:t>
            </a:r>
            <a:r>
              <a:rPr lang="en-US" b="1">
                <a:solidFill>
                  <a:srgbClr val="FF0000"/>
                </a:solidFill>
                <a:cs typeface="Arial" panose="020B0604020202020204" pitchFamily="34" charset="0"/>
              </a:rPr>
              <a:t>be better</a:t>
            </a:r>
            <a:endParaRPr lang="en-US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ts val="1400"/>
            </a:pPr>
            <a:endParaRPr lang="en-US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0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3065</TotalTime>
  <Words>622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Tableau Book</vt:lpstr>
      <vt:lpstr>Arial</vt:lpstr>
      <vt:lpstr>Calibri</vt:lpstr>
      <vt:lpstr>Calibri Light</vt:lpstr>
      <vt:lpstr>Office Theme</vt:lpstr>
      <vt:lpstr>Predicting Housing Prices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 </dc:title>
  <dc:creator>Elissa Lee</dc:creator>
  <cp:lastModifiedBy>Elissa Lee</cp:lastModifiedBy>
  <cp:revision>2</cp:revision>
  <dcterms:created xsi:type="dcterms:W3CDTF">2020-07-27T23:56:28Z</dcterms:created>
  <dcterms:modified xsi:type="dcterms:W3CDTF">2020-07-30T16:40:04Z</dcterms:modified>
</cp:coreProperties>
</file>