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0" r:id="rId2"/>
    <p:sldId id="261" r:id="rId3"/>
    <p:sldId id="262"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23D0F-B3F1-445D-8871-9458ACE710E9}" v="495" dt="2020-05-29T20:51:45.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ssa Lee" userId="23e8ec943b1d14f4" providerId="LiveId" clId="{C1223D0F-B3F1-445D-8871-9458ACE710E9}"/>
    <pc:docChg chg="undo custSel mod addSld delSld modSld sldOrd">
      <pc:chgData name="Elissa Lee" userId="23e8ec943b1d14f4" providerId="LiveId" clId="{C1223D0F-B3F1-445D-8871-9458ACE710E9}" dt="2020-05-29T20:51:45.161" v="2673" actId="20577"/>
      <pc:docMkLst>
        <pc:docMk/>
      </pc:docMkLst>
      <pc:sldChg chg="modSp mod">
        <pc:chgData name="Elissa Lee" userId="23e8ec943b1d14f4" providerId="LiveId" clId="{C1223D0F-B3F1-445D-8871-9458ACE710E9}" dt="2020-05-29T20:51:45.161" v="2673" actId="20577"/>
        <pc:sldMkLst>
          <pc:docMk/>
          <pc:sldMk cId="426737108" sldId="260"/>
        </pc:sldMkLst>
        <pc:graphicFrameChg chg="mod">
          <ac:chgData name="Elissa Lee" userId="23e8ec943b1d14f4" providerId="LiveId" clId="{C1223D0F-B3F1-445D-8871-9458ACE710E9}" dt="2020-05-29T20:51:45.161" v="2673" actId="20577"/>
          <ac:graphicFrameMkLst>
            <pc:docMk/>
            <pc:sldMk cId="426737108" sldId="260"/>
            <ac:graphicFrameMk id="4" creationId="{A4DD90B7-D7C7-4DF3-A929-CA17560DF622}"/>
          </ac:graphicFrameMkLst>
        </pc:graphicFrameChg>
      </pc:sldChg>
      <pc:sldChg chg="addSp delSp modSp add del mod setBg">
        <pc:chgData name="Elissa Lee" userId="23e8ec943b1d14f4" providerId="LiveId" clId="{C1223D0F-B3F1-445D-8871-9458ACE710E9}" dt="2020-05-02T03:36:05.585" v="67" actId="2696"/>
        <pc:sldMkLst>
          <pc:docMk/>
          <pc:sldMk cId="1973722940" sldId="261"/>
        </pc:sldMkLst>
        <pc:spChg chg="mod">
          <ac:chgData name="Elissa Lee" userId="23e8ec943b1d14f4" providerId="LiveId" clId="{C1223D0F-B3F1-445D-8871-9458ACE710E9}" dt="2020-05-02T03:32:22.934" v="52" actId="26606"/>
          <ac:spMkLst>
            <pc:docMk/>
            <pc:sldMk cId="1973722940" sldId="261"/>
            <ac:spMk id="2" creationId="{4E1CC5C6-4BC1-4FE3-8C5F-35C6FAEDBBEE}"/>
          </ac:spMkLst>
        </pc:spChg>
        <pc:graphicFrameChg chg="add del mod">
          <ac:chgData name="Elissa Lee" userId="23e8ec943b1d14f4" providerId="LiveId" clId="{C1223D0F-B3F1-445D-8871-9458ACE710E9}" dt="2020-05-02T01:29:34.603" v="33" actId="478"/>
          <ac:graphicFrameMkLst>
            <pc:docMk/>
            <pc:sldMk cId="1973722940" sldId="261"/>
            <ac:graphicFrameMk id="3" creationId="{FE3B4750-4EE1-42CE-82BB-FC67CDAFCED8}"/>
          </ac:graphicFrameMkLst>
        </pc:graphicFrameChg>
        <pc:graphicFrameChg chg="add del mod">
          <ac:chgData name="Elissa Lee" userId="23e8ec943b1d14f4" providerId="LiveId" clId="{C1223D0F-B3F1-445D-8871-9458ACE710E9}" dt="2020-05-02T01:29:35.427" v="34" actId="478"/>
          <ac:graphicFrameMkLst>
            <pc:docMk/>
            <pc:sldMk cId="1973722940" sldId="261"/>
            <ac:graphicFrameMk id="4" creationId="{61F86375-4C5B-4506-B483-3E802E5FB6AF}"/>
          </ac:graphicFrameMkLst>
        </pc:graphicFrameChg>
        <pc:graphicFrameChg chg="add del mod">
          <ac:chgData name="Elissa Lee" userId="23e8ec943b1d14f4" providerId="LiveId" clId="{C1223D0F-B3F1-445D-8871-9458ACE710E9}" dt="2020-05-02T01:29:36.028" v="35" actId="478"/>
          <ac:graphicFrameMkLst>
            <pc:docMk/>
            <pc:sldMk cId="1973722940" sldId="261"/>
            <ac:graphicFrameMk id="5" creationId="{22D31289-0CE4-4CA2-B1BC-91BA49BE18EA}"/>
          </ac:graphicFrameMkLst>
        </pc:graphicFrameChg>
        <pc:graphicFrameChg chg="add del mod">
          <ac:chgData name="Elissa Lee" userId="23e8ec943b1d14f4" providerId="LiveId" clId="{C1223D0F-B3F1-445D-8871-9458ACE710E9}" dt="2020-05-02T01:29:36.556" v="36" actId="478"/>
          <ac:graphicFrameMkLst>
            <pc:docMk/>
            <pc:sldMk cId="1973722940" sldId="261"/>
            <ac:graphicFrameMk id="6" creationId="{8534BD63-B10B-47EA-A411-228AF085FBB0}"/>
          </ac:graphicFrameMkLst>
        </pc:graphicFrameChg>
        <pc:graphicFrameChg chg="add">
          <ac:chgData name="Elissa Lee" userId="23e8ec943b1d14f4" providerId="LiveId" clId="{C1223D0F-B3F1-445D-8871-9458ACE710E9}" dt="2020-05-02T03:30:20.464" v="38"/>
          <ac:graphicFrameMkLst>
            <pc:docMk/>
            <pc:sldMk cId="1973722940" sldId="261"/>
            <ac:graphicFrameMk id="7" creationId="{FE3B4750-4EE1-42CE-82BB-FC67CDAFCED8}"/>
          </ac:graphicFrameMkLst>
        </pc:graphicFrameChg>
        <pc:graphicFrameChg chg="add del mod">
          <ac:chgData name="Elissa Lee" userId="23e8ec943b1d14f4" providerId="LiveId" clId="{C1223D0F-B3F1-445D-8871-9458ACE710E9}" dt="2020-05-02T03:32:10.548" v="47" actId="478"/>
          <ac:graphicFrameMkLst>
            <pc:docMk/>
            <pc:sldMk cId="1973722940" sldId="261"/>
            <ac:graphicFrameMk id="8" creationId="{FE3B4750-4EE1-42CE-82BB-FC67CDAFCED8}"/>
          </ac:graphicFrameMkLst>
        </pc:graphicFrameChg>
        <pc:graphicFrameChg chg="add mod">
          <ac:chgData name="Elissa Lee" userId="23e8ec943b1d14f4" providerId="LiveId" clId="{C1223D0F-B3F1-445D-8871-9458ACE710E9}" dt="2020-05-02T03:32:22.934" v="52" actId="26606"/>
          <ac:graphicFrameMkLst>
            <pc:docMk/>
            <pc:sldMk cId="1973722940" sldId="261"/>
            <ac:graphicFrameMk id="9" creationId="{FE3B4750-4EE1-42CE-82BB-FC67CDAFCED8}"/>
          </ac:graphicFrameMkLst>
        </pc:graphicFrameChg>
      </pc:sldChg>
      <pc:sldChg chg="addSp delSp modSp add mod setBg">
        <pc:chgData name="Elissa Lee" userId="23e8ec943b1d14f4" providerId="LiveId" clId="{C1223D0F-B3F1-445D-8871-9458ACE710E9}" dt="2020-05-16T00:07:37.728" v="2667" actId="20577"/>
        <pc:sldMkLst>
          <pc:docMk/>
          <pc:sldMk cId="3513505894" sldId="261"/>
        </pc:sldMkLst>
        <pc:spChg chg="mod">
          <ac:chgData name="Elissa Lee" userId="23e8ec943b1d14f4" providerId="LiveId" clId="{C1223D0F-B3F1-445D-8871-9458ACE710E9}" dt="2020-05-16T00:07:37.728" v="2667" actId="20577"/>
          <ac:spMkLst>
            <pc:docMk/>
            <pc:sldMk cId="3513505894" sldId="261"/>
            <ac:spMk id="2" creationId="{E690C062-7A29-40D4-927E-CF6D182D4D8A}"/>
          </ac:spMkLst>
        </pc:spChg>
        <pc:spChg chg="add del">
          <ac:chgData name="Elissa Lee" userId="23e8ec943b1d14f4" providerId="LiveId" clId="{C1223D0F-B3F1-445D-8871-9458ACE710E9}" dt="2020-05-02T03:41:28.298" v="83" actId="26606"/>
          <ac:spMkLst>
            <pc:docMk/>
            <pc:sldMk cId="3513505894" sldId="261"/>
            <ac:spMk id="9" creationId="{A4AC5506-6312-4701-8D3C-40187889A947}"/>
          </ac:spMkLst>
        </pc:spChg>
        <pc:spChg chg="add del mod">
          <ac:chgData name="Elissa Lee" userId="23e8ec943b1d14f4" providerId="LiveId" clId="{C1223D0F-B3F1-445D-8871-9458ACE710E9}" dt="2020-05-02T04:19:14.533" v="252" actId="478"/>
          <ac:spMkLst>
            <pc:docMk/>
            <pc:sldMk cId="3513505894" sldId="261"/>
            <ac:spMk id="14" creationId="{AA2D2826-6129-4AA4-95F2-3324A4A21AA6}"/>
          </ac:spMkLst>
        </pc:spChg>
        <pc:spChg chg="add mod">
          <ac:chgData name="Elissa Lee" userId="23e8ec943b1d14f4" providerId="LiveId" clId="{C1223D0F-B3F1-445D-8871-9458ACE710E9}" dt="2020-05-02T21:41:51.698" v="1975" actId="1076"/>
          <ac:spMkLst>
            <pc:docMk/>
            <pc:sldMk cId="3513505894" sldId="261"/>
            <ac:spMk id="15" creationId="{1747A383-5FCB-4319-BE4B-E090CC8F95AD}"/>
          </ac:spMkLst>
        </pc:spChg>
        <pc:graphicFrameChg chg="add del mod">
          <ac:chgData name="Elissa Lee" userId="23e8ec943b1d14f4" providerId="LiveId" clId="{C1223D0F-B3F1-445D-8871-9458ACE710E9}" dt="2020-05-02T03:41:00.461" v="77" actId="478"/>
          <ac:graphicFrameMkLst>
            <pc:docMk/>
            <pc:sldMk cId="3513505894" sldId="261"/>
            <ac:graphicFrameMk id="3" creationId="{FE3B4750-4EE1-42CE-82BB-FC67CDAFCED8}"/>
          </ac:graphicFrameMkLst>
        </pc:graphicFrameChg>
        <pc:graphicFrameChg chg="add mod">
          <ac:chgData name="Elissa Lee" userId="23e8ec943b1d14f4" providerId="LiveId" clId="{C1223D0F-B3F1-445D-8871-9458ACE710E9}" dt="2020-05-02T21:41:46.165" v="1973" actId="14100"/>
          <ac:graphicFrameMkLst>
            <pc:docMk/>
            <pc:sldMk cId="3513505894" sldId="261"/>
            <ac:graphicFrameMk id="6" creationId="{FE3B4750-4EE1-42CE-82BB-FC67CDAFCED8}"/>
          </ac:graphicFrameMkLst>
        </pc:graphicFrameChg>
        <pc:graphicFrameChg chg="add mod">
          <ac:chgData name="Elissa Lee" userId="23e8ec943b1d14f4" providerId="LiveId" clId="{C1223D0F-B3F1-445D-8871-9458ACE710E9}" dt="2020-05-02T21:41:46.165" v="1973" actId="14100"/>
          <ac:graphicFrameMkLst>
            <pc:docMk/>
            <pc:sldMk cId="3513505894" sldId="261"/>
            <ac:graphicFrameMk id="7" creationId="{61F86375-4C5B-4506-B483-3E802E5FB6AF}"/>
          </ac:graphicFrameMkLst>
        </pc:graphicFrameChg>
        <pc:graphicFrameChg chg="add mod">
          <ac:chgData name="Elissa Lee" userId="23e8ec943b1d14f4" providerId="LiveId" clId="{C1223D0F-B3F1-445D-8871-9458ACE710E9}" dt="2020-05-02T21:41:46.165" v="1973" actId="14100"/>
          <ac:graphicFrameMkLst>
            <pc:docMk/>
            <pc:sldMk cId="3513505894" sldId="261"/>
            <ac:graphicFrameMk id="8" creationId="{22D31289-0CE4-4CA2-B1BC-91BA49BE18EA}"/>
          </ac:graphicFrameMkLst>
        </pc:graphicFrameChg>
        <pc:graphicFrameChg chg="add mod">
          <ac:chgData name="Elissa Lee" userId="23e8ec943b1d14f4" providerId="LiveId" clId="{C1223D0F-B3F1-445D-8871-9458ACE710E9}" dt="2020-05-02T21:41:46.165" v="1973" actId="14100"/>
          <ac:graphicFrameMkLst>
            <pc:docMk/>
            <pc:sldMk cId="3513505894" sldId="261"/>
            <ac:graphicFrameMk id="10" creationId="{8534BD63-B10B-47EA-A411-228AF085FBB0}"/>
          </ac:graphicFrameMkLst>
        </pc:graphicFrameChg>
        <pc:graphicFrameChg chg="add del mod">
          <ac:chgData name="Elissa Lee" userId="23e8ec943b1d14f4" providerId="LiveId" clId="{C1223D0F-B3F1-445D-8871-9458ACE710E9}" dt="2020-05-02T03:45:31.318" v="126" actId="478"/>
          <ac:graphicFrameMkLst>
            <pc:docMk/>
            <pc:sldMk cId="3513505894" sldId="261"/>
            <ac:graphicFrameMk id="11" creationId="{9352A864-6E5D-457A-B8BC-2D61733CC3D4}"/>
          </ac:graphicFrameMkLst>
        </pc:graphicFrameChg>
        <pc:graphicFrameChg chg="add del">
          <ac:chgData name="Elissa Lee" userId="23e8ec943b1d14f4" providerId="LiveId" clId="{C1223D0F-B3F1-445D-8871-9458ACE710E9}" dt="2020-05-02T03:45:42.315" v="128"/>
          <ac:graphicFrameMkLst>
            <pc:docMk/>
            <pc:sldMk cId="3513505894" sldId="261"/>
            <ac:graphicFrameMk id="12" creationId="{032EFB8F-712A-46F3-AB24-30F59AA86245}"/>
          </ac:graphicFrameMkLst>
        </pc:graphicFrameChg>
        <pc:graphicFrameChg chg="add del mod modGraphic">
          <ac:chgData name="Elissa Lee" userId="23e8ec943b1d14f4" providerId="LiveId" clId="{C1223D0F-B3F1-445D-8871-9458ACE710E9}" dt="2020-05-02T03:55:05.882" v="158" actId="478"/>
          <ac:graphicFrameMkLst>
            <pc:docMk/>
            <pc:sldMk cId="3513505894" sldId="261"/>
            <ac:graphicFrameMk id="13" creationId="{4292BCF4-5BF1-4640-981B-F1F66B907C53}"/>
          </ac:graphicFrameMkLst>
        </pc:graphicFrameChg>
        <pc:picChg chg="add del mod">
          <ac:chgData name="Elissa Lee" userId="23e8ec943b1d14f4" providerId="LiveId" clId="{C1223D0F-B3F1-445D-8871-9458ACE710E9}" dt="2020-05-02T03:41:40.221" v="86" actId="478"/>
          <ac:picMkLst>
            <pc:docMk/>
            <pc:sldMk cId="3513505894" sldId="261"/>
            <ac:picMk id="4" creationId="{A47BE313-36C9-41B3-BD8E-9A261A150ACC}"/>
          </ac:picMkLst>
        </pc:picChg>
        <pc:picChg chg="add del mod">
          <ac:chgData name="Elissa Lee" userId="23e8ec943b1d14f4" providerId="LiveId" clId="{C1223D0F-B3F1-445D-8871-9458ACE710E9}" dt="2020-05-02T03:45:22.098" v="122"/>
          <ac:picMkLst>
            <pc:docMk/>
            <pc:sldMk cId="3513505894" sldId="261"/>
            <ac:picMk id="5" creationId="{665CCE22-8D8C-4A48-A54A-947EADD83D1D}"/>
          </ac:picMkLst>
        </pc:picChg>
      </pc:sldChg>
      <pc:sldChg chg="addSp delSp modSp add del mod setBg">
        <pc:chgData name="Elissa Lee" userId="23e8ec943b1d14f4" providerId="LiveId" clId="{C1223D0F-B3F1-445D-8871-9458ACE710E9}" dt="2020-05-02T03:36:06.141" v="68" actId="2696"/>
        <pc:sldMkLst>
          <pc:docMk/>
          <pc:sldMk cId="496986618" sldId="262"/>
        </pc:sldMkLst>
        <pc:spChg chg="mod">
          <ac:chgData name="Elissa Lee" userId="23e8ec943b1d14f4" providerId="LiveId" clId="{C1223D0F-B3F1-445D-8871-9458ACE710E9}" dt="2020-05-02T03:33:02.215" v="58" actId="26606"/>
          <ac:spMkLst>
            <pc:docMk/>
            <pc:sldMk cId="496986618" sldId="262"/>
            <ac:spMk id="2" creationId="{4E1CC5C6-4BC1-4FE3-8C5F-35C6FAEDBBEE}"/>
          </ac:spMkLst>
        </pc:spChg>
        <pc:graphicFrameChg chg="add mod">
          <ac:chgData name="Elissa Lee" userId="23e8ec943b1d14f4" providerId="LiveId" clId="{C1223D0F-B3F1-445D-8871-9458ACE710E9}" dt="2020-05-02T03:33:02.215" v="58" actId="26606"/>
          <ac:graphicFrameMkLst>
            <pc:docMk/>
            <pc:sldMk cId="496986618" sldId="262"/>
            <ac:graphicFrameMk id="4" creationId="{61F86375-4C5B-4506-B483-3E802E5FB6AF}"/>
          </ac:graphicFrameMkLst>
        </pc:graphicFrameChg>
        <pc:graphicFrameChg chg="del">
          <ac:chgData name="Elissa Lee" userId="23e8ec943b1d14f4" providerId="LiveId" clId="{C1223D0F-B3F1-445D-8871-9458ACE710E9}" dt="2020-05-02T03:32:38.134" v="55" actId="478"/>
          <ac:graphicFrameMkLst>
            <pc:docMk/>
            <pc:sldMk cId="496986618" sldId="262"/>
            <ac:graphicFrameMk id="9" creationId="{FE3B4750-4EE1-42CE-82BB-FC67CDAFCED8}"/>
          </ac:graphicFrameMkLst>
        </pc:graphicFrameChg>
      </pc:sldChg>
      <pc:sldChg chg="addSp modSp add mod ord setBg">
        <pc:chgData name="Elissa Lee" userId="23e8ec943b1d14f4" providerId="LiveId" clId="{C1223D0F-B3F1-445D-8871-9458ACE710E9}" dt="2020-05-02T21:56:47.974" v="2661"/>
        <pc:sldMkLst>
          <pc:docMk/>
          <pc:sldMk cId="1615821693" sldId="262"/>
        </pc:sldMkLst>
        <pc:spChg chg="mod">
          <ac:chgData name="Elissa Lee" userId="23e8ec943b1d14f4" providerId="LiveId" clId="{C1223D0F-B3F1-445D-8871-9458ACE710E9}" dt="2020-05-02T19:40:44.598" v="1038" actId="20577"/>
          <ac:spMkLst>
            <pc:docMk/>
            <pc:sldMk cId="1615821693" sldId="262"/>
            <ac:spMk id="2" creationId="{DE422F9B-A4C0-4629-B94F-9FAB117D5D3A}"/>
          </ac:spMkLst>
        </pc:spChg>
        <pc:graphicFrameChg chg="add mod">
          <ac:chgData name="Elissa Lee" userId="23e8ec943b1d14f4" providerId="LiveId" clId="{C1223D0F-B3F1-445D-8871-9458ACE710E9}" dt="2020-05-02T04:17:03.847" v="240" actId="208"/>
          <ac:graphicFrameMkLst>
            <pc:docMk/>
            <pc:sldMk cId="1615821693" sldId="262"/>
            <ac:graphicFrameMk id="3" creationId="{96231986-CA4B-44EA-ACE8-4E35ADA2AEE7}"/>
          </ac:graphicFrameMkLst>
        </pc:graphicFrameChg>
      </pc:sldChg>
      <pc:sldChg chg="addSp delSp modSp add del mod setBg">
        <pc:chgData name="Elissa Lee" userId="23e8ec943b1d14f4" providerId="LiveId" clId="{C1223D0F-B3F1-445D-8871-9458ACE710E9}" dt="2020-05-02T03:36:06.795" v="69" actId="2696"/>
        <pc:sldMkLst>
          <pc:docMk/>
          <pc:sldMk cId="3745623688" sldId="263"/>
        </pc:sldMkLst>
        <pc:graphicFrameChg chg="del">
          <ac:chgData name="Elissa Lee" userId="23e8ec943b1d14f4" providerId="LiveId" clId="{C1223D0F-B3F1-445D-8871-9458ACE710E9}" dt="2020-05-02T03:33:16.397" v="61" actId="478"/>
          <ac:graphicFrameMkLst>
            <pc:docMk/>
            <pc:sldMk cId="3745623688" sldId="263"/>
            <ac:graphicFrameMk id="4" creationId="{61F86375-4C5B-4506-B483-3E802E5FB6AF}"/>
          </ac:graphicFrameMkLst>
        </pc:graphicFrameChg>
        <pc:graphicFrameChg chg="add del mod">
          <ac:chgData name="Elissa Lee" userId="23e8ec943b1d14f4" providerId="LiveId" clId="{C1223D0F-B3F1-445D-8871-9458ACE710E9}" dt="2020-05-02T03:33:21.897" v="66" actId="478"/>
          <ac:graphicFrameMkLst>
            <pc:docMk/>
            <pc:sldMk cId="3745623688" sldId="263"/>
            <ac:graphicFrameMk id="5" creationId="{22D31289-0CE4-4CA2-B1BC-91BA49BE18EA}"/>
          </ac:graphicFrameMkLst>
        </pc:graphicFrameChg>
      </pc:sldChg>
      <pc:sldChg chg="addSp delSp modSp add mod ord">
        <pc:chgData name="Elissa Lee" userId="23e8ec943b1d14f4" providerId="LiveId" clId="{C1223D0F-B3F1-445D-8871-9458ACE710E9}" dt="2020-05-02T21:44:25.432" v="1986" actId="20577"/>
        <pc:sldMkLst>
          <pc:docMk/>
          <pc:sldMk cId="3914313609" sldId="263"/>
        </pc:sldMkLst>
        <pc:spChg chg="mod">
          <ac:chgData name="Elissa Lee" userId="23e8ec943b1d14f4" providerId="LiveId" clId="{C1223D0F-B3F1-445D-8871-9458ACE710E9}" dt="2020-05-02T21:44:25.432" v="1986" actId="20577"/>
          <ac:spMkLst>
            <pc:docMk/>
            <pc:sldMk cId="3914313609" sldId="263"/>
            <ac:spMk id="2" creationId="{973E1389-8C5D-425B-9465-4E6728E5D2CB}"/>
          </ac:spMkLst>
        </pc:spChg>
        <pc:graphicFrameChg chg="add del mod">
          <ac:chgData name="Elissa Lee" userId="23e8ec943b1d14f4" providerId="LiveId" clId="{C1223D0F-B3F1-445D-8871-9458ACE710E9}" dt="2020-05-02T19:10:31.977" v="893" actId="478"/>
          <ac:graphicFrameMkLst>
            <pc:docMk/>
            <pc:sldMk cId="3914313609" sldId="263"/>
            <ac:graphicFrameMk id="3" creationId="{B5D85385-2FAA-4202-B754-322DB3AE64EE}"/>
          </ac:graphicFrameMkLst>
        </pc:graphicFrameChg>
        <pc:graphicFrameChg chg="add del mod">
          <ac:chgData name="Elissa Lee" userId="23e8ec943b1d14f4" providerId="LiveId" clId="{C1223D0F-B3F1-445D-8871-9458ACE710E9}" dt="2020-05-02T19:16:45.597" v="950" actId="478"/>
          <ac:graphicFrameMkLst>
            <pc:docMk/>
            <pc:sldMk cId="3914313609" sldId="263"/>
            <ac:graphicFrameMk id="4" creationId="{B5D85385-2FAA-4202-B754-322DB3AE64EE}"/>
          </ac:graphicFrameMkLst>
        </pc:graphicFrameChg>
        <pc:graphicFrameChg chg="add del mod">
          <ac:chgData name="Elissa Lee" userId="23e8ec943b1d14f4" providerId="LiveId" clId="{C1223D0F-B3F1-445D-8871-9458ACE710E9}" dt="2020-05-02T19:16:46.479" v="951" actId="478"/>
          <ac:graphicFrameMkLst>
            <pc:docMk/>
            <pc:sldMk cId="3914313609" sldId="263"/>
            <ac:graphicFrameMk id="5" creationId="{22402079-EE02-4C12-B9A1-743D60FEAD17}"/>
          </ac:graphicFrameMkLst>
        </pc:graphicFrameChg>
        <pc:graphicFrameChg chg="add del mod">
          <ac:chgData name="Elissa Lee" userId="23e8ec943b1d14f4" providerId="LiveId" clId="{C1223D0F-B3F1-445D-8871-9458ACE710E9}" dt="2020-05-02T19:16:49.137" v="953" actId="478"/>
          <ac:graphicFrameMkLst>
            <pc:docMk/>
            <pc:sldMk cId="3914313609" sldId="263"/>
            <ac:graphicFrameMk id="6" creationId="{F2F1E57E-6307-47CD-BD68-D6AE606DD335}"/>
          </ac:graphicFrameMkLst>
        </pc:graphicFrameChg>
        <pc:graphicFrameChg chg="add del mod">
          <ac:chgData name="Elissa Lee" userId="23e8ec943b1d14f4" providerId="LiveId" clId="{C1223D0F-B3F1-445D-8871-9458ACE710E9}" dt="2020-05-02T19:16:47.143" v="952" actId="478"/>
          <ac:graphicFrameMkLst>
            <pc:docMk/>
            <pc:sldMk cId="3914313609" sldId="263"/>
            <ac:graphicFrameMk id="7" creationId="{E9C95312-7A9A-4D14-B0ED-048FDB652B89}"/>
          </ac:graphicFrameMkLst>
        </pc:graphicFrameChg>
        <pc:graphicFrameChg chg="add del mod">
          <ac:chgData name="Elissa Lee" userId="23e8ec943b1d14f4" providerId="LiveId" clId="{C1223D0F-B3F1-445D-8871-9458ACE710E9}" dt="2020-05-02T19:36:33.157" v="967" actId="478"/>
          <ac:graphicFrameMkLst>
            <pc:docMk/>
            <pc:sldMk cId="3914313609" sldId="263"/>
            <ac:graphicFrameMk id="8" creationId="{B5D85385-2FAA-4202-B754-322DB3AE64EE}"/>
          </ac:graphicFrameMkLst>
        </pc:graphicFrameChg>
        <pc:graphicFrameChg chg="add del mod">
          <ac:chgData name="Elissa Lee" userId="23e8ec943b1d14f4" providerId="LiveId" clId="{C1223D0F-B3F1-445D-8871-9458ACE710E9}" dt="2020-05-02T19:36:35.406" v="970" actId="478"/>
          <ac:graphicFrameMkLst>
            <pc:docMk/>
            <pc:sldMk cId="3914313609" sldId="263"/>
            <ac:graphicFrameMk id="9" creationId="{F2F1E57E-6307-47CD-BD68-D6AE606DD335}"/>
          </ac:graphicFrameMkLst>
        </pc:graphicFrameChg>
        <pc:graphicFrameChg chg="add del mod">
          <ac:chgData name="Elissa Lee" userId="23e8ec943b1d14f4" providerId="LiveId" clId="{C1223D0F-B3F1-445D-8871-9458ACE710E9}" dt="2020-05-02T19:36:34.053" v="968" actId="478"/>
          <ac:graphicFrameMkLst>
            <pc:docMk/>
            <pc:sldMk cId="3914313609" sldId="263"/>
            <ac:graphicFrameMk id="10" creationId="{22402079-EE02-4C12-B9A1-743D60FEAD17}"/>
          </ac:graphicFrameMkLst>
        </pc:graphicFrameChg>
        <pc:graphicFrameChg chg="add del mod">
          <ac:chgData name="Elissa Lee" userId="23e8ec943b1d14f4" providerId="LiveId" clId="{C1223D0F-B3F1-445D-8871-9458ACE710E9}" dt="2020-05-02T19:36:34.871" v="969" actId="478"/>
          <ac:graphicFrameMkLst>
            <pc:docMk/>
            <pc:sldMk cId="3914313609" sldId="263"/>
            <ac:graphicFrameMk id="11" creationId="{E9C95312-7A9A-4D14-B0ED-048FDB652B89}"/>
          </ac:graphicFrameMkLst>
        </pc:graphicFrameChg>
        <pc:graphicFrameChg chg="add del mod">
          <ac:chgData name="Elissa Lee" userId="23e8ec943b1d14f4" providerId="LiveId" clId="{C1223D0F-B3F1-445D-8871-9458ACE710E9}" dt="2020-05-02T19:45:13.220" v="1048" actId="478"/>
          <ac:graphicFrameMkLst>
            <pc:docMk/>
            <pc:sldMk cId="3914313609" sldId="263"/>
            <ac:graphicFrameMk id="12" creationId="{B5D85385-2FAA-4202-B754-322DB3AE64EE}"/>
          </ac:graphicFrameMkLst>
        </pc:graphicFrameChg>
        <pc:graphicFrameChg chg="add del mod">
          <ac:chgData name="Elissa Lee" userId="23e8ec943b1d14f4" providerId="LiveId" clId="{C1223D0F-B3F1-445D-8871-9458ACE710E9}" dt="2020-05-02T19:45:13.220" v="1048" actId="478"/>
          <ac:graphicFrameMkLst>
            <pc:docMk/>
            <pc:sldMk cId="3914313609" sldId="263"/>
            <ac:graphicFrameMk id="13" creationId="{F2F1E57E-6307-47CD-BD68-D6AE606DD335}"/>
          </ac:graphicFrameMkLst>
        </pc:graphicFrameChg>
        <pc:graphicFrameChg chg="add del mod">
          <ac:chgData name="Elissa Lee" userId="23e8ec943b1d14f4" providerId="LiveId" clId="{C1223D0F-B3F1-445D-8871-9458ACE710E9}" dt="2020-05-02T19:45:13.220" v="1048" actId="478"/>
          <ac:graphicFrameMkLst>
            <pc:docMk/>
            <pc:sldMk cId="3914313609" sldId="263"/>
            <ac:graphicFrameMk id="14" creationId="{22402079-EE02-4C12-B9A1-743D60FEAD17}"/>
          </ac:graphicFrameMkLst>
        </pc:graphicFrameChg>
        <pc:graphicFrameChg chg="add del mod">
          <ac:chgData name="Elissa Lee" userId="23e8ec943b1d14f4" providerId="LiveId" clId="{C1223D0F-B3F1-445D-8871-9458ACE710E9}" dt="2020-05-02T19:45:13.220" v="1048" actId="478"/>
          <ac:graphicFrameMkLst>
            <pc:docMk/>
            <pc:sldMk cId="3914313609" sldId="263"/>
            <ac:graphicFrameMk id="15" creationId="{E9C95312-7A9A-4D14-B0ED-048FDB652B89}"/>
          </ac:graphicFrameMkLst>
        </pc:graphicFrameChg>
        <pc:graphicFrameChg chg="add del mod">
          <ac:chgData name="Elissa Lee" userId="23e8ec943b1d14f4" providerId="LiveId" clId="{C1223D0F-B3F1-445D-8871-9458ACE710E9}" dt="2020-05-02T20:22:57.488" v="1053" actId="478"/>
          <ac:graphicFrameMkLst>
            <pc:docMk/>
            <pc:sldMk cId="3914313609" sldId="263"/>
            <ac:graphicFrameMk id="16" creationId="{F2F1E57E-6307-47CD-BD68-D6AE606DD335}"/>
          </ac:graphicFrameMkLst>
        </pc:graphicFrameChg>
        <pc:graphicFrameChg chg="add">
          <ac:chgData name="Elissa Lee" userId="23e8ec943b1d14f4" providerId="LiveId" clId="{C1223D0F-B3F1-445D-8871-9458ACE710E9}" dt="2020-05-02T20:39:33.608" v="1560"/>
          <ac:graphicFrameMkLst>
            <pc:docMk/>
            <pc:sldMk cId="3914313609" sldId="263"/>
            <ac:graphicFrameMk id="17" creationId="{CF5DED09-2417-4BCC-B41C-FBAE130CD641}"/>
          </ac:graphicFrameMkLst>
        </pc:graphicFrameChg>
        <pc:graphicFrameChg chg="add">
          <ac:chgData name="Elissa Lee" userId="23e8ec943b1d14f4" providerId="LiveId" clId="{C1223D0F-B3F1-445D-8871-9458ACE710E9}" dt="2020-05-02T20:39:33.608" v="1560"/>
          <ac:graphicFrameMkLst>
            <pc:docMk/>
            <pc:sldMk cId="3914313609" sldId="263"/>
            <ac:graphicFrameMk id="18" creationId="{284A34FE-52DE-46D5-8927-E071B0393793}"/>
          </ac:graphicFrameMkLst>
        </pc:graphicFrameChg>
        <pc:graphicFrameChg chg="add del mod">
          <ac:chgData name="Elissa Lee" userId="23e8ec943b1d14f4" providerId="LiveId" clId="{C1223D0F-B3F1-445D-8871-9458ACE710E9}" dt="2020-05-02T20:40:36.852" v="1572" actId="478"/>
          <ac:graphicFrameMkLst>
            <pc:docMk/>
            <pc:sldMk cId="3914313609" sldId="263"/>
            <ac:graphicFrameMk id="19" creationId="{B5D85385-2FAA-4202-B754-322DB3AE64EE}"/>
          </ac:graphicFrameMkLst>
        </pc:graphicFrameChg>
        <pc:graphicFrameChg chg="add del mod">
          <ac:chgData name="Elissa Lee" userId="23e8ec943b1d14f4" providerId="LiveId" clId="{C1223D0F-B3F1-445D-8871-9458ACE710E9}" dt="2020-05-02T20:40:36.852" v="1572" actId="478"/>
          <ac:graphicFrameMkLst>
            <pc:docMk/>
            <pc:sldMk cId="3914313609" sldId="263"/>
            <ac:graphicFrameMk id="20" creationId="{F2F1E57E-6307-47CD-BD68-D6AE606DD335}"/>
          </ac:graphicFrameMkLst>
        </pc:graphicFrameChg>
        <pc:graphicFrameChg chg="add del mod">
          <ac:chgData name="Elissa Lee" userId="23e8ec943b1d14f4" providerId="LiveId" clId="{C1223D0F-B3F1-445D-8871-9458ACE710E9}" dt="2020-05-02T20:40:36.852" v="1572" actId="478"/>
          <ac:graphicFrameMkLst>
            <pc:docMk/>
            <pc:sldMk cId="3914313609" sldId="263"/>
            <ac:graphicFrameMk id="21" creationId="{22402079-EE02-4C12-B9A1-743D60FEAD17}"/>
          </ac:graphicFrameMkLst>
        </pc:graphicFrameChg>
        <pc:graphicFrameChg chg="add del mod">
          <ac:chgData name="Elissa Lee" userId="23e8ec943b1d14f4" providerId="LiveId" clId="{C1223D0F-B3F1-445D-8871-9458ACE710E9}" dt="2020-05-02T20:40:36.852" v="1572" actId="478"/>
          <ac:graphicFrameMkLst>
            <pc:docMk/>
            <pc:sldMk cId="3914313609" sldId="263"/>
            <ac:graphicFrameMk id="22" creationId="{E9C95312-7A9A-4D14-B0ED-048FDB652B89}"/>
          </ac:graphicFrameMkLst>
        </pc:graphicFrameChg>
        <pc:graphicFrameChg chg="add mod">
          <ac:chgData name="Elissa Lee" userId="23e8ec943b1d14f4" providerId="LiveId" clId="{C1223D0F-B3F1-445D-8871-9458ACE710E9}" dt="2020-05-02T21:32:50.145" v="1801" actId="20577"/>
          <ac:graphicFrameMkLst>
            <pc:docMk/>
            <pc:sldMk cId="3914313609" sldId="263"/>
            <ac:graphicFrameMk id="23" creationId="{B5D85385-2FAA-4202-B754-322DB3AE64EE}"/>
          </ac:graphicFrameMkLst>
        </pc:graphicFrameChg>
        <pc:graphicFrameChg chg="add mod">
          <ac:chgData name="Elissa Lee" userId="23e8ec943b1d14f4" providerId="LiveId" clId="{C1223D0F-B3F1-445D-8871-9458ACE710E9}" dt="2020-05-02T21:32:40.824" v="1783" actId="20577"/>
          <ac:graphicFrameMkLst>
            <pc:docMk/>
            <pc:sldMk cId="3914313609" sldId="263"/>
            <ac:graphicFrameMk id="24" creationId="{F2F1E57E-6307-47CD-BD68-D6AE606DD335}"/>
          </ac:graphicFrameMkLst>
        </pc:graphicFrameChg>
        <pc:graphicFrameChg chg="add mod">
          <ac:chgData name="Elissa Lee" userId="23e8ec943b1d14f4" providerId="LiveId" clId="{C1223D0F-B3F1-445D-8871-9458ACE710E9}" dt="2020-05-02T21:32:45.247" v="1792" actId="20577"/>
          <ac:graphicFrameMkLst>
            <pc:docMk/>
            <pc:sldMk cId="3914313609" sldId="263"/>
            <ac:graphicFrameMk id="25" creationId="{22402079-EE02-4C12-B9A1-743D60FEAD17}"/>
          </ac:graphicFrameMkLst>
        </pc:graphicFrameChg>
        <pc:graphicFrameChg chg="add mod">
          <ac:chgData name="Elissa Lee" userId="23e8ec943b1d14f4" providerId="LiveId" clId="{C1223D0F-B3F1-445D-8871-9458ACE710E9}" dt="2020-05-02T21:32:55.319" v="1810" actId="20577"/>
          <ac:graphicFrameMkLst>
            <pc:docMk/>
            <pc:sldMk cId="3914313609" sldId="263"/>
            <ac:graphicFrameMk id="26" creationId="{E9C95312-7A9A-4D14-B0ED-048FDB652B89}"/>
          </ac:graphicFrameMkLst>
        </pc:graphicFrameChg>
      </pc:sldChg>
      <pc:sldChg chg="addSp delSp modSp add mod">
        <pc:chgData name="Elissa Lee" userId="23e8ec943b1d14f4" providerId="LiveId" clId="{C1223D0F-B3F1-445D-8871-9458ACE710E9}" dt="2020-05-02T21:56:35.496" v="2660" actId="20577"/>
        <pc:sldMkLst>
          <pc:docMk/>
          <pc:sldMk cId="3151445868" sldId="264"/>
        </pc:sldMkLst>
        <pc:spChg chg="mod">
          <ac:chgData name="Elissa Lee" userId="23e8ec943b1d14f4" providerId="LiveId" clId="{C1223D0F-B3F1-445D-8871-9458ACE710E9}" dt="2020-05-02T21:56:35.496" v="2660" actId="20577"/>
          <ac:spMkLst>
            <pc:docMk/>
            <pc:sldMk cId="3151445868" sldId="264"/>
            <ac:spMk id="2" creationId="{8F5E7633-7668-4AEC-A0B8-65FE904D6E04}"/>
          </ac:spMkLst>
        </pc:spChg>
        <pc:graphicFrameChg chg="add del mod">
          <ac:chgData name="Elissa Lee" userId="23e8ec943b1d14f4" providerId="LiveId" clId="{C1223D0F-B3F1-445D-8871-9458ACE710E9}" dt="2020-05-02T21:09:10.129" v="1615" actId="478"/>
          <ac:graphicFrameMkLst>
            <pc:docMk/>
            <pc:sldMk cId="3151445868" sldId="264"/>
            <ac:graphicFrameMk id="3" creationId="{0A0D17A1-98E8-4EBE-AFB0-1185E640F2B1}"/>
          </ac:graphicFrameMkLst>
        </pc:graphicFrameChg>
        <pc:graphicFrameChg chg="add del mod">
          <ac:chgData name="Elissa Lee" userId="23e8ec943b1d14f4" providerId="LiveId" clId="{C1223D0F-B3F1-445D-8871-9458ACE710E9}" dt="2020-05-02T21:09:10.129" v="1615" actId="478"/>
          <ac:graphicFrameMkLst>
            <pc:docMk/>
            <pc:sldMk cId="3151445868" sldId="264"/>
            <ac:graphicFrameMk id="4" creationId="{4985404C-FAD5-4333-9D09-F801E0E268C8}"/>
          </ac:graphicFrameMkLst>
        </pc:graphicFrameChg>
        <pc:graphicFrameChg chg="add del mod">
          <ac:chgData name="Elissa Lee" userId="23e8ec943b1d14f4" providerId="LiveId" clId="{C1223D0F-B3F1-445D-8871-9458ACE710E9}" dt="2020-05-02T21:09:10.129" v="1615" actId="478"/>
          <ac:graphicFrameMkLst>
            <pc:docMk/>
            <pc:sldMk cId="3151445868" sldId="264"/>
            <ac:graphicFrameMk id="5" creationId="{116FCABF-A321-45FE-AE80-35E21B7F433E}"/>
          </ac:graphicFrameMkLst>
        </pc:graphicFrameChg>
        <pc:graphicFrameChg chg="add del mod">
          <ac:chgData name="Elissa Lee" userId="23e8ec943b1d14f4" providerId="LiveId" clId="{C1223D0F-B3F1-445D-8871-9458ACE710E9}" dt="2020-05-02T21:09:10.129" v="1615" actId="478"/>
          <ac:graphicFrameMkLst>
            <pc:docMk/>
            <pc:sldMk cId="3151445868" sldId="264"/>
            <ac:graphicFrameMk id="6" creationId="{6DC8EB2E-CD37-4800-8537-A799E1292101}"/>
          </ac:graphicFrameMkLst>
        </pc:graphicFrameChg>
        <pc:graphicFrameChg chg="add mod">
          <ac:chgData name="Elissa Lee" userId="23e8ec943b1d14f4" providerId="LiveId" clId="{C1223D0F-B3F1-445D-8871-9458ACE710E9}" dt="2020-05-02T21:33:18.209" v="1834" actId="20577"/>
          <ac:graphicFrameMkLst>
            <pc:docMk/>
            <pc:sldMk cId="3151445868" sldId="264"/>
            <ac:graphicFrameMk id="7" creationId="{0A0D17A1-98E8-4EBE-AFB0-1185E640F2B1}"/>
          </ac:graphicFrameMkLst>
        </pc:graphicFrameChg>
        <pc:graphicFrameChg chg="add mod">
          <ac:chgData name="Elissa Lee" userId="23e8ec943b1d14f4" providerId="LiveId" clId="{C1223D0F-B3F1-445D-8871-9458ACE710E9}" dt="2020-05-02T21:34:44.829" v="1842"/>
          <ac:graphicFrameMkLst>
            <pc:docMk/>
            <pc:sldMk cId="3151445868" sldId="264"/>
            <ac:graphicFrameMk id="8" creationId="{4985404C-FAD5-4333-9D09-F801E0E268C8}"/>
          </ac:graphicFrameMkLst>
        </pc:graphicFrameChg>
        <pc:graphicFrameChg chg="add mod">
          <ac:chgData name="Elissa Lee" userId="23e8ec943b1d14f4" providerId="LiveId" clId="{C1223D0F-B3F1-445D-8871-9458ACE710E9}" dt="2020-05-02T21:34:48.994" v="1844"/>
          <ac:graphicFrameMkLst>
            <pc:docMk/>
            <pc:sldMk cId="3151445868" sldId="264"/>
            <ac:graphicFrameMk id="9" creationId="{116FCABF-A321-45FE-AE80-35E21B7F433E}"/>
          </ac:graphicFrameMkLst>
        </pc:graphicFrameChg>
        <pc:graphicFrameChg chg="add mod">
          <ac:chgData name="Elissa Lee" userId="23e8ec943b1d14f4" providerId="LiveId" clId="{C1223D0F-B3F1-445D-8871-9458ACE710E9}" dt="2020-05-02T21:33:56.551" v="1841" actId="20577"/>
          <ac:graphicFrameMkLst>
            <pc:docMk/>
            <pc:sldMk cId="3151445868" sldId="264"/>
            <ac:graphicFrameMk id="10" creationId="{6DC8EB2E-CD37-4800-8537-A799E129210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23e8ec943b1d14f4/Documents/Springboard_DataAnalysis_2020/Capstone_1/Inferential_Statistics_Capston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NA</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RegionxGlobalgrowth!$H$52</c:f>
              <c:strCache>
                <c:ptCount val="1"/>
                <c:pt idx="0">
                  <c:v>Sum of NA_Growth</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1"/>
            <c:dispEq val="1"/>
            <c:trendlineLbl>
              <c:layout>
                <c:manualLayout>
                  <c:x val="0.11613606146156585"/>
                  <c:y val="-0.1829781918520651"/>
                </c:manualLayout>
              </c:layout>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baseline="0" dirty="0">
                        <a:solidFill>
                          <a:sysClr val="windowText" lastClr="000000"/>
                        </a:solidFill>
                      </a:rPr>
                      <a:t>y = 1.0426x - 0.0031</a:t>
                    </a:r>
                    <a:br>
                      <a:rPr lang="en-US" baseline="0" dirty="0">
                        <a:solidFill>
                          <a:sysClr val="windowText" lastClr="000000"/>
                        </a:solidFill>
                      </a:rPr>
                    </a:br>
                    <a:r>
                      <a:rPr lang="en-US" baseline="0" dirty="0">
                        <a:solidFill>
                          <a:sysClr val="windowText" lastClr="000000"/>
                        </a:solidFill>
                      </a:rPr>
                      <a:t>R² = 0.919</a:t>
                    </a:r>
                  </a:p>
                  <a:p>
                    <a:pPr>
                      <a:defRPr/>
                    </a:pPr>
                    <a:r>
                      <a:rPr lang="en-US" baseline="0" dirty="0">
                        <a:solidFill>
                          <a:sysClr val="windowText" lastClr="000000"/>
                        </a:solidFill>
                      </a:rPr>
                      <a:t>R = 0.959</a:t>
                    </a:r>
                    <a:endParaRPr lang="en-US" dirty="0">
                      <a:solidFill>
                        <a:sysClr val="windowText" lastClr="000000"/>
                      </a:solidFill>
                    </a:endParaRPr>
                  </a:p>
                </c:rich>
              </c:tx>
              <c:numFmt formatCode="General" sourceLinked="0"/>
              <c:spPr>
                <a:solidFill>
                  <a:schemeClr val="accent4">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RegionxGlobalgrowth!$G$53:$G$71</c:f>
              <c:numCache>
                <c:formatCode>0%</c:formatCode>
                <c:ptCount val="19"/>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-0.17576742851678315</c:v>
                </c:pt>
              </c:numCache>
            </c:numRef>
          </c:xVal>
          <c:yVal>
            <c:numRef>
              <c:f>RegionxGlobalgrowth!$H$53:$H$71</c:f>
              <c:numCache>
                <c:formatCode>0%</c:formatCode>
                <c:ptCount val="19"/>
                <c:pt idx="0">
                  <c:v>-0.13702740548109624</c:v>
                </c:pt>
                <c:pt idx="1">
                  <c:v>0.51309689383402834</c:v>
                </c:pt>
                <c:pt idx="2">
                  <c:v>0.41800076599004243</c:v>
                </c:pt>
                <c:pt idx="3">
                  <c:v>-4.4889801210024824E-2</c:v>
                </c:pt>
                <c:pt idx="4">
                  <c:v>-2.8901080255641344E-2</c:v>
                </c:pt>
                <c:pt idx="5">
                  <c:v>0.16179382644146828</c:v>
                </c:pt>
                <c:pt idx="6">
                  <c:v>-0.22603769801484092</c:v>
                </c:pt>
                <c:pt idx="7">
                  <c:v>0.58319839367834525</c:v>
                </c:pt>
                <c:pt idx="8">
                  <c:v>0.25451049380190521</c:v>
                </c:pt>
                <c:pt idx="9">
                  <c:v>-7.4354291677541096E-2</c:v>
                </c:pt>
                <c:pt idx="10">
                  <c:v>-0.12020856820743339</c:v>
                </c:pt>
                <c:pt idx="11">
                  <c:v>-8.8659298414222903E-2</c:v>
                </c:pt>
                <c:pt idx="12">
                  <c:v>-0.4346603392213752</c:v>
                </c:pt>
                <c:pt idx="13">
                  <c:v>-2.8991139437274847E-2</c:v>
                </c:pt>
                <c:pt idx="14">
                  <c:v>-2.1772192427759868E-2</c:v>
                </c:pt>
                <c:pt idx="15">
                  <c:v>-0.10514687832419635</c:v>
                </c:pt>
                <c:pt idx="16">
                  <c:v>-0.2366495976591069</c:v>
                </c:pt>
                <c:pt idx="17">
                  <c:v>-4.5519885002393507E-3</c:v>
                </c:pt>
                <c:pt idx="18">
                  <c:v>-5.2226233453668738E-2</c:v>
                </c:pt>
              </c:numCache>
            </c:numRef>
          </c:yVal>
          <c:smooth val="0"/>
          <c:extLst>
            <c:ext xmlns:c16="http://schemas.microsoft.com/office/drawing/2014/chart" uri="{C3380CC4-5D6E-409C-BE32-E72D297353CC}">
              <c16:uniqueId val="{00000001-F3F5-4C27-932C-64445B272300}"/>
            </c:ext>
          </c:extLst>
        </c:ser>
        <c:dLbls>
          <c:showLegendKey val="0"/>
          <c:showVal val="0"/>
          <c:showCatName val="0"/>
          <c:showSerName val="0"/>
          <c:showPercent val="0"/>
          <c:showBubbleSize val="0"/>
        </c:dLbls>
        <c:axId val="1689776639"/>
        <c:axId val="1834719615"/>
      </c:scatterChart>
      <c:valAx>
        <c:axId val="1689776639"/>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Global Sales Growth</a:t>
                </a:r>
              </a:p>
            </c:rich>
          </c:tx>
          <c:layout>
            <c:manualLayout>
              <c:xMode val="edge"/>
              <c:yMode val="edge"/>
              <c:x val="0.42055422299571643"/>
              <c:y val="0.93458159935331275"/>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34719615"/>
        <c:crosses val="autoZero"/>
        <c:crossBetween val="midCat"/>
      </c:valAx>
      <c:valAx>
        <c:axId val="1834719615"/>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NA Sales Growth</a:t>
                </a:r>
              </a:p>
            </c:rich>
          </c:tx>
          <c:layout>
            <c:manualLayout>
              <c:xMode val="edge"/>
              <c:yMode val="edge"/>
              <c:x val="2.5332488917036099E-3"/>
              <c:y val="0.3691823598095865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89776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JP Sales Target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1"/>
          <c:tx>
            <c:strRef>
              <c:f>Target!$H$1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c:v>
                </c:pt>
              </c:numCache>
            </c:numRef>
          </c:val>
          <c:smooth val="0"/>
          <c:extLst>
            <c:ext xmlns:c16="http://schemas.microsoft.com/office/drawing/2014/chart" uri="{C3380CC4-5D6E-409C-BE32-E72D297353CC}">
              <c16:uniqueId val="{00000000-A864-4C6D-80DD-979F88C230D0}"/>
            </c:ext>
          </c:extLst>
        </c:ser>
        <c:ser>
          <c:idx val="1"/>
          <c:order val="0"/>
          <c:tx>
            <c:strRef>
              <c:f>Target!$K$1</c:f>
              <c:strCache>
                <c:ptCount val="1"/>
                <c:pt idx="0">
                  <c:v>JP_Sales</c:v>
                </c:pt>
              </c:strCache>
            </c:strRef>
          </c:tx>
          <c:spPr>
            <a:ln w="22225" cap="rnd">
              <a:solidFill>
                <a:schemeClr val="accent2"/>
              </a:solidFill>
            </a:ln>
            <a:effectLst>
              <a:glow rad="139700">
                <a:schemeClr val="accent2">
                  <a:satMod val="175000"/>
                  <a:alpha val="14000"/>
                </a:schemeClr>
              </a:glow>
            </a:effectLst>
          </c:spPr>
          <c:marker>
            <c:symbol val="none"/>
          </c:marker>
          <c:dLbls>
            <c:dLbl>
              <c:idx val="19"/>
              <c:layout>
                <c:manualLayout>
                  <c:x val="-5.5355853140485745E-3"/>
                  <c:y val="-8.1672113260571555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fld id="{56BCE80F-3D66-4C95-9271-43FE25CFFBEA}" type="VALUE">
                      <a:rPr lang="en-US">
                        <a:solidFill>
                          <a:schemeClr val="bg1"/>
                        </a:solidFill>
                      </a:rPr>
                      <a:pPr>
                        <a:defRPr/>
                      </a:pPr>
                      <a:t>[VALUE]</a:t>
                    </a:fld>
                    <a:endParaRPr lang="en-US"/>
                  </a:p>
                </c:rich>
              </c:tx>
              <c:spPr>
                <a:solidFill>
                  <a:schemeClr val="accent4">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864-4C6D-80DD-979F88C230D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Target!$K$2:$K$21</c:f>
              <c:numCache>
                <c:formatCode>0%</c:formatCode>
                <c:ptCount val="20"/>
                <c:pt idx="0">
                  <c:v>9.4895758447159029E-2</c:v>
                </c:pt>
                <c:pt idx="1">
                  <c:v>-0.28562048588312478</c:v>
                </c:pt>
                <c:pt idx="2">
                  <c:v>0.19025735294117666</c:v>
                </c:pt>
                <c:pt idx="3">
                  <c:v>-0.11891891891891897</c:v>
                </c:pt>
                <c:pt idx="4">
                  <c:v>-5.2585451358457921E-2</c:v>
                </c:pt>
                <c:pt idx="5">
                  <c:v>-9.2969472710453221E-2</c:v>
                </c:pt>
                <c:pt idx="6">
                  <c:v>0.69454360020398209</c:v>
                </c:pt>
                <c:pt idx="7">
                  <c:v>6.2594041528739527E-2</c:v>
                </c:pt>
                <c:pt idx="8">
                  <c:v>6.1455678278104033E-2</c:v>
                </c:pt>
                <c:pt idx="9">
                  <c:v>-6.6969050160087487E-2</c:v>
                </c:pt>
                <c:pt idx="10">
                  <c:v>4.4895624821281017E-2</c:v>
                </c:pt>
                <c:pt idx="11">
                  <c:v>0.1513409961685819</c:v>
                </c:pt>
                <c:pt idx="12">
                  <c:v>-0.16234846684097984</c:v>
                </c:pt>
                <c:pt idx="13">
                  <c:v>-0.29909194097616232</c:v>
                </c:pt>
                <c:pt idx="14">
                  <c:v>7.6923076923077094E-2</c:v>
                </c:pt>
                <c:pt idx="15">
                  <c:v>-0.14135338345864881</c:v>
                </c:pt>
                <c:pt idx="16">
                  <c:v>3.3712784588441458E-2</c:v>
                </c:pt>
                <c:pt idx="17">
                  <c:v>4.2354934350354929E-4</c:v>
                </c:pt>
                <c:pt idx="18">
                  <c:v>-0.3035563082133817</c:v>
                </c:pt>
                <c:pt idx="19">
                  <c:v>0.1</c:v>
                </c:pt>
              </c:numCache>
            </c:numRef>
          </c:val>
          <c:smooth val="0"/>
          <c:extLst>
            <c:ext xmlns:c16="http://schemas.microsoft.com/office/drawing/2014/chart" uri="{C3380CC4-5D6E-409C-BE32-E72D297353CC}">
              <c16:uniqueId val="{00000002-A864-4C6D-80DD-979F88C230D0}"/>
            </c:ext>
          </c:extLst>
        </c:ser>
        <c:dLbls>
          <c:showLegendKey val="0"/>
          <c:showVal val="0"/>
          <c:showCatName val="0"/>
          <c:showSerName val="0"/>
          <c:showPercent val="0"/>
          <c:showBubbleSize val="0"/>
        </c:dLbls>
        <c:smooth val="0"/>
        <c:axId val="213196607"/>
        <c:axId val="139885151"/>
        <c:extLst>
          <c:ext xmlns:c15="http://schemas.microsoft.com/office/drawing/2012/chart" uri="{02D57815-91ED-43cb-92C2-25804820EDAC}">
            <c15:filteredLineSeries>
              <c15:ser>
                <c:idx val="2"/>
                <c:order val="2"/>
                <c:tx>
                  <c:strRef>
                    <c:extLst>
                      <c:ext uri="{02D57815-91ED-43cb-92C2-25804820EDAC}">
                        <c15:formulaRef>
                          <c15:sqref>Target!$O$1</c15:sqref>
                        </c15:formulaRef>
                      </c:ext>
                    </c:extLst>
                    <c:strCache>
                      <c:ptCount val="1"/>
                      <c:pt idx="0">
                        <c:v>JP_Regression</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s>
                  <c:dLbl>
                    <c:idx val="19"/>
                    <c:layout>
                      <c:manualLayout>
                        <c:x val="-8.427877827182597E-3"/>
                        <c:y val="-5.0817370301121108E-2"/>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3-A864-4C6D-80DD-979F88C230D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Target!$A$2:$B$21</c15:sqref>
                        </c15:formulaRef>
                      </c:ext>
                    </c:extLst>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extLst>
                      <c:ext uri="{02D57815-91ED-43cb-92C2-25804820EDAC}">
                        <c15:formulaRef>
                          <c15:sqref>Target!$O$2:$O$21</c15:sqref>
                        </c15:formulaRef>
                      </c:ext>
                    </c:extLst>
                    <c:numCache>
                      <c:formatCode>0%</c:formatCode>
                      <c:ptCount val="20"/>
                      <c:pt idx="0">
                        <c:v>7.4846125419256282E-2</c:v>
                      </c:pt>
                      <c:pt idx="1">
                        <c:v>6.5872748821348637E-2</c:v>
                      </c:pt>
                      <c:pt idx="2">
                        <c:v>5.6899372223444544E-2</c:v>
                      </c:pt>
                      <c:pt idx="3">
                        <c:v>4.7925995625536899E-2</c:v>
                      </c:pt>
                      <c:pt idx="4">
                        <c:v>3.8952619027629254E-2</c:v>
                      </c:pt>
                      <c:pt idx="5">
                        <c:v>2.9979242429725161E-2</c:v>
                      </c:pt>
                      <c:pt idx="6">
                        <c:v>2.1005865831817516E-2</c:v>
                      </c:pt>
                      <c:pt idx="7">
                        <c:v>1.2032489233913424E-2</c:v>
                      </c:pt>
                      <c:pt idx="8">
                        <c:v>3.0591126360057785E-3</c:v>
                      </c:pt>
                      <c:pt idx="9">
                        <c:v>-5.9142639619018667E-3</c:v>
                      </c:pt>
                      <c:pt idx="10">
                        <c:v>-1.4887640559805959E-2</c:v>
                      </c:pt>
                      <c:pt idx="11">
                        <c:v>-2.3861017157713604E-2</c:v>
                      </c:pt>
                      <c:pt idx="12">
                        <c:v>-3.2834393755617697E-2</c:v>
                      </c:pt>
                      <c:pt idx="13">
                        <c:v>-4.1807770353525342E-2</c:v>
                      </c:pt>
                      <c:pt idx="14">
                        <c:v>-5.0781146951432987E-2</c:v>
                      </c:pt>
                      <c:pt idx="15">
                        <c:v>-5.975452354933708E-2</c:v>
                      </c:pt>
                      <c:pt idx="16">
                        <c:v>-6.8727900147244725E-2</c:v>
                      </c:pt>
                      <c:pt idx="17">
                        <c:v>-7.7701276745148817E-2</c:v>
                      </c:pt>
                      <c:pt idx="18">
                        <c:v>-8.6674653343056463E-2</c:v>
                      </c:pt>
                      <c:pt idx="19">
                        <c:v>-9.5648029940964108E-2</c:v>
                      </c:pt>
                    </c:numCache>
                  </c:numRef>
                </c:val>
                <c:smooth val="0"/>
                <c:extLst>
                  <c:ext xmlns:c16="http://schemas.microsoft.com/office/drawing/2014/chart" uri="{C3380CC4-5D6E-409C-BE32-E72D297353CC}">
                    <c16:uniqueId val="{00000004-A864-4C6D-80DD-979F88C230D0}"/>
                  </c:ext>
                </c:extLst>
              </c15:ser>
            </c15:filteredLineSeries>
          </c:ext>
        </c:extLst>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NA Sales Target</a:t>
            </a:r>
          </a:p>
        </c:rich>
      </c:tx>
      <c:layout>
        <c:manualLayout>
          <c:xMode val="edge"/>
          <c:yMode val="edge"/>
          <c:x val="0.40236133171874749"/>
          <c:y val="3.2910401465244751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Target!$I$1</c:f>
              <c:strCache>
                <c:ptCount val="1"/>
                <c:pt idx="0">
                  <c:v>NA_Sales</c:v>
                </c:pt>
              </c:strCache>
            </c:strRef>
          </c:tx>
          <c:spPr>
            <a:ln w="22225" cap="rnd">
              <a:solidFill>
                <a:schemeClr val="accent2"/>
              </a:solidFill>
            </a:ln>
            <a:effectLst>
              <a:glow rad="139700">
                <a:schemeClr val="accent2">
                  <a:satMod val="175000"/>
                  <a:alpha val="14000"/>
                </a:schemeClr>
              </a:glow>
            </a:effectLst>
          </c:spPr>
          <c:marker>
            <c:symbol val="none"/>
          </c:marker>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Target!$I$2:$I$21</c:f>
              <c:numCache>
                <c:formatCode>0%</c:formatCode>
                <c:ptCount val="20"/>
                <c:pt idx="0">
                  <c:v>-0.13702740548109624</c:v>
                </c:pt>
                <c:pt idx="1">
                  <c:v>0.51309689383402834</c:v>
                </c:pt>
                <c:pt idx="2">
                  <c:v>0.41800076599004243</c:v>
                </c:pt>
                <c:pt idx="3">
                  <c:v>-4.4889801210024824E-2</c:v>
                </c:pt>
                <c:pt idx="4">
                  <c:v>-2.8901080255641344E-2</c:v>
                </c:pt>
                <c:pt idx="5">
                  <c:v>0.16179382644146828</c:v>
                </c:pt>
                <c:pt idx="6">
                  <c:v>-0.22603769801484092</c:v>
                </c:pt>
                <c:pt idx="7">
                  <c:v>0.58319839367834525</c:v>
                </c:pt>
                <c:pt idx="8">
                  <c:v>0.25451049380190521</c:v>
                </c:pt>
                <c:pt idx="9">
                  <c:v>-7.4354291677541096E-2</c:v>
                </c:pt>
                <c:pt idx="10">
                  <c:v>-0.12020856820743339</c:v>
                </c:pt>
                <c:pt idx="11">
                  <c:v>-8.8659298414222903E-2</c:v>
                </c:pt>
                <c:pt idx="12">
                  <c:v>-0.4346603392213752</c:v>
                </c:pt>
                <c:pt idx="13">
                  <c:v>-2.8991139437274847E-2</c:v>
                </c:pt>
                <c:pt idx="14">
                  <c:v>-2.1772192427759868E-2</c:v>
                </c:pt>
                <c:pt idx="15">
                  <c:v>-0.10514687832419635</c:v>
                </c:pt>
                <c:pt idx="16">
                  <c:v>-0.2366495976591069</c:v>
                </c:pt>
                <c:pt idx="17">
                  <c:v>-4.5519885002393507E-3</c:v>
                </c:pt>
                <c:pt idx="18">
                  <c:v>-5.2226233453668738E-2</c:v>
                </c:pt>
                <c:pt idx="19">
                  <c:v>0.1</c:v>
                </c:pt>
              </c:numCache>
            </c:numRef>
          </c:val>
          <c:smooth val="0"/>
          <c:extLst>
            <c:ext xmlns:c16="http://schemas.microsoft.com/office/drawing/2014/chart" uri="{C3380CC4-5D6E-409C-BE32-E72D297353CC}">
              <c16:uniqueId val="{00000000-DC36-499E-89B6-716F8490CA0B}"/>
            </c:ext>
          </c:extLst>
        </c:ser>
        <c:ser>
          <c:idx val="0"/>
          <c:order val="1"/>
          <c:tx>
            <c:strRef>
              <c:f>Target!$H$1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dLbls>
            <c:dLbl>
              <c:idx val="19"/>
              <c:layout>
                <c:manualLayout>
                  <c:x val="-5.5555555555555558E-3"/>
                  <c:y val="-6.42628923361621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C36-499E-89B6-716F8490CA0B}"/>
                </c:ext>
              </c:extLst>
            </c:dLbl>
            <c:spPr>
              <a:solidFill>
                <a:schemeClr val="accent4">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c:v>
                </c:pt>
              </c:numCache>
            </c:numRef>
          </c:val>
          <c:smooth val="0"/>
          <c:extLst>
            <c:ext xmlns:c16="http://schemas.microsoft.com/office/drawing/2014/chart" uri="{C3380CC4-5D6E-409C-BE32-E72D297353CC}">
              <c16:uniqueId val="{00000002-DC36-499E-89B6-716F8490CA0B}"/>
            </c:ext>
          </c:extLst>
        </c:ser>
        <c:dLbls>
          <c:showLegendKey val="0"/>
          <c:showVal val="0"/>
          <c:showCatName val="0"/>
          <c:showSerName val="0"/>
          <c:showPercent val="0"/>
          <c:showBubbleSize val="0"/>
        </c:dLbls>
        <c:smooth val="0"/>
        <c:axId val="213196607"/>
        <c:axId val="139885151"/>
        <c:extLst>
          <c:ext xmlns:c15="http://schemas.microsoft.com/office/drawing/2012/chart" uri="{02D57815-91ED-43cb-92C2-25804820EDAC}">
            <c15:filteredLineSeries>
              <c15:ser>
                <c:idx val="2"/>
                <c:order val="2"/>
                <c:tx>
                  <c:strRef>
                    <c:extLst>
                      <c:ext uri="{02D57815-91ED-43cb-92C2-25804820EDAC}">
                        <c15:formulaRef>
                          <c15:sqref>Target!$N$1</c15:sqref>
                        </c15:formulaRef>
                      </c:ext>
                    </c:extLst>
                    <c:strCache>
                      <c:ptCount val="1"/>
                      <c:pt idx="0">
                        <c:v>NA_Regression</c:v>
                      </c:pt>
                    </c:strCache>
                  </c:strRef>
                </c:tx>
                <c:spPr>
                  <a:ln w="22225" cap="rnd">
                    <a:solidFill>
                      <a:schemeClr val="accent3"/>
                    </a:solidFill>
                  </a:ln>
                  <a:effectLst>
                    <a:glow rad="139700">
                      <a:schemeClr val="accent3">
                        <a:satMod val="175000"/>
                        <a:alpha val="14000"/>
                      </a:schemeClr>
                    </a:glow>
                  </a:effectLst>
                </c:spPr>
                <c:marker>
                  <c:symbol val="none"/>
                </c:marker>
                <c:dLbls>
                  <c:dLbl>
                    <c:idx val="19"/>
                    <c:layout>
                      <c:manualLayout>
                        <c:x val="-1.3888888888888888E-2"/>
                        <c:y val="-6.932102512150283E-2"/>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3-DC36-499E-89B6-716F8490CA0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Target!$A$2:$B$21</c15:sqref>
                        </c15:formulaRef>
                      </c:ext>
                    </c:extLst>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extLst>
                      <c:ext uri="{02D57815-91ED-43cb-92C2-25804820EDAC}">
                        <c15:formulaRef>
                          <c15:sqref>Target!$N$2:$N$21</c15:sqref>
                        </c15:formulaRef>
                      </c:ext>
                    </c:extLst>
                    <c:numCache>
                      <c:formatCode>0%</c:formatCode>
                      <c:ptCount val="20"/>
                      <c:pt idx="0">
                        <c:v>0.19708872922711151</c:v>
                      </c:pt>
                      <c:pt idx="1">
                        <c:v>0.17709947780107171</c:v>
                      </c:pt>
                      <c:pt idx="2">
                        <c:v>0.15711022637502481</c:v>
                      </c:pt>
                      <c:pt idx="3">
                        <c:v>0.1371209749489779</c:v>
                      </c:pt>
                      <c:pt idx="4">
                        <c:v>0.117131723522931</c:v>
                      </c:pt>
                      <c:pt idx="5">
                        <c:v>9.7142472096884092E-2</c:v>
                      </c:pt>
                      <c:pt idx="6">
                        <c:v>7.7153220670837186E-2</c:v>
                      </c:pt>
                      <c:pt idx="7">
                        <c:v>5.7163969244797386E-2</c:v>
                      </c:pt>
                      <c:pt idx="8">
                        <c:v>3.717471781875048E-2</c:v>
                      </c:pt>
                      <c:pt idx="9">
                        <c:v>1.7185466392703574E-2</c:v>
                      </c:pt>
                      <c:pt idx="10">
                        <c:v>-2.8037850333433312E-3</c:v>
                      </c:pt>
                      <c:pt idx="11">
                        <c:v>-2.2793036459390237E-2</c:v>
                      </c:pt>
                      <c:pt idx="12">
                        <c:v>-4.2782287885430037E-2</c:v>
                      </c:pt>
                      <c:pt idx="13">
                        <c:v>-6.2771539311476943E-2</c:v>
                      </c:pt>
                      <c:pt idx="14">
                        <c:v>-8.2760790737523848E-2</c:v>
                      </c:pt>
                      <c:pt idx="15">
                        <c:v>-0.10275004216357075</c:v>
                      </c:pt>
                      <c:pt idx="16">
                        <c:v>-0.12273929358961766</c:v>
                      </c:pt>
                      <c:pt idx="17">
                        <c:v>-0.14272854501566457</c:v>
                      </c:pt>
                      <c:pt idx="18">
                        <c:v>-0.16271779644170437</c:v>
                      </c:pt>
                      <c:pt idx="19">
                        <c:v>-0.18270704786775127</c:v>
                      </c:pt>
                    </c:numCache>
                  </c:numRef>
                </c:val>
                <c:smooth val="0"/>
                <c:extLst>
                  <c:ext xmlns:c16="http://schemas.microsoft.com/office/drawing/2014/chart" uri="{C3380CC4-5D6E-409C-BE32-E72D297353CC}">
                    <c16:uniqueId val="{00000004-DC36-499E-89B6-716F8490CA0B}"/>
                  </c:ext>
                </c:extLst>
              </c15:ser>
            </c15:filteredLineSeries>
          </c:ext>
        </c:extLst>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 PAL Sales Target</a:t>
            </a:r>
          </a:p>
        </c:rich>
      </c:tx>
      <c:layout>
        <c:manualLayout>
          <c:xMode val="edge"/>
          <c:yMode val="edge"/>
          <c:x val="0.3982046218287601"/>
          <c:y val="2.8303816726241469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Target!$J$1</c:f>
              <c:strCache>
                <c:ptCount val="1"/>
                <c:pt idx="0">
                  <c:v>PAL_Sales</c:v>
                </c:pt>
              </c:strCache>
            </c:strRef>
          </c:tx>
          <c:spPr>
            <a:ln w="22225" cap="rnd">
              <a:solidFill>
                <a:schemeClr val="accent2"/>
              </a:solidFill>
            </a:ln>
            <a:effectLst>
              <a:glow rad="139700">
                <a:schemeClr val="accent2">
                  <a:satMod val="175000"/>
                  <a:alpha val="14000"/>
                </a:schemeClr>
              </a:glow>
            </a:effectLst>
          </c:spPr>
          <c:marker>
            <c:symbol val="none"/>
          </c:marker>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Target!$J$2:$J$21</c:f>
              <c:numCache>
                <c:formatCode>0%</c:formatCode>
                <c:ptCount val="20"/>
                <c:pt idx="0">
                  <c:v>3.0250481695566305E-2</c:v>
                </c:pt>
                <c:pt idx="1">
                  <c:v>0.38376659809238822</c:v>
                </c:pt>
                <c:pt idx="2">
                  <c:v>0.27165833220705909</c:v>
                </c:pt>
                <c:pt idx="3">
                  <c:v>3.9961738760762582E-2</c:v>
                </c:pt>
                <c:pt idx="4">
                  <c:v>-0.14133878385283608</c:v>
                </c:pt>
                <c:pt idx="5">
                  <c:v>-7.8790764103782177E-2</c:v>
                </c:pt>
                <c:pt idx="6">
                  <c:v>-0.26770025839793754</c:v>
                </c:pt>
                <c:pt idx="7">
                  <c:v>1.0329922371206894</c:v>
                </c:pt>
                <c:pt idx="8">
                  <c:v>0.34626399375161798</c:v>
                </c:pt>
                <c:pt idx="9">
                  <c:v>-3.0426094243537316E-2</c:v>
                </c:pt>
                <c:pt idx="10">
                  <c:v>-7.4064224453160521E-2</c:v>
                </c:pt>
                <c:pt idx="11">
                  <c:v>9.1261578229340307E-2</c:v>
                </c:pt>
                <c:pt idx="12">
                  <c:v>-0.34590077641795103</c:v>
                </c:pt>
                <c:pt idx="13">
                  <c:v>3.2793481541092628E-2</c:v>
                </c:pt>
                <c:pt idx="14">
                  <c:v>0.1623648582838223</c:v>
                </c:pt>
                <c:pt idx="15">
                  <c:v>-0.22724987430869661</c:v>
                </c:pt>
                <c:pt idx="16">
                  <c:v>-0.11309911082194762</c:v>
                </c:pt>
                <c:pt idx="17">
                  <c:v>-5.2573664262134404E-2</c:v>
                </c:pt>
                <c:pt idx="18">
                  <c:v>-0.27551942186088729</c:v>
                </c:pt>
                <c:pt idx="19">
                  <c:v>0.1</c:v>
                </c:pt>
              </c:numCache>
            </c:numRef>
          </c:val>
          <c:smooth val="0"/>
          <c:extLst>
            <c:ext xmlns:c16="http://schemas.microsoft.com/office/drawing/2014/chart" uri="{C3380CC4-5D6E-409C-BE32-E72D297353CC}">
              <c16:uniqueId val="{00000000-20FD-464B-B22D-9469C7173BB0}"/>
            </c:ext>
          </c:extLst>
        </c:ser>
        <c:ser>
          <c:idx val="0"/>
          <c:order val="1"/>
          <c:tx>
            <c:strRef>
              <c:f>Target!$H$1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dLbls>
            <c:dLbl>
              <c:idx val="19"/>
              <c:layout>
                <c:manualLayout>
                  <c:x val="-8.3273683002661036E-3"/>
                  <c:y val="-6.906169983138803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fld id="{358E21AA-0EB2-4881-B93F-3B5E3184DD2C}" type="VALUE">
                      <a:rPr lang="en-US">
                        <a:solidFill>
                          <a:schemeClr val="bg1"/>
                        </a:solidFill>
                      </a:rPr>
                      <a:pPr>
                        <a:defRPr/>
                      </a:pPr>
                      <a:t>[VALUE]</a:t>
                    </a:fld>
                    <a:endParaRPr lang="en-US"/>
                  </a:p>
                </c:rich>
              </c:tx>
              <c:spPr>
                <a:solidFill>
                  <a:schemeClr val="accent4">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0FD-464B-B22D-9469C7173B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c:v>
                </c:pt>
              </c:numCache>
            </c:numRef>
          </c:val>
          <c:smooth val="0"/>
          <c:extLst>
            <c:ext xmlns:c16="http://schemas.microsoft.com/office/drawing/2014/chart" uri="{C3380CC4-5D6E-409C-BE32-E72D297353CC}">
              <c16:uniqueId val="{00000002-20FD-464B-B22D-9469C7173BB0}"/>
            </c:ext>
          </c:extLst>
        </c:ser>
        <c:dLbls>
          <c:showLegendKey val="0"/>
          <c:showVal val="0"/>
          <c:showCatName val="0"/>
          <c:showSerName val="0"/>
          <c:showPercent val="0"/>
          <c:showBubbleSize val="0"/>
        </c:dLbls>
        <c:smooth val="0"/>
        <c:axId val="213196607"/>
        <c:axId val="139885151"/>
        <c:extLst>
          <c:ext xmlns:c15="http://schemas.microsoft.com/office/drawing/2012/chart" uri="{02D57815-91ED-43cb-92C2-25804820EDAC}">
            <c15:filteredLineSeries>
              <c15:ser>
                <c:idx val="2"/>
                <c:order val="2"/>
                <c:tx>
                  <c:strRef>
                    <c:extLst>
                      <c:ext uri="{02D57815-91ED-43cb-92C2-25804820EDAC}">
                        <c15:formulaRef>
                          <c15:sqref>Target!$P$1</c15:sqref>
                        </c15:formulaRef>
                      </c:ext>
                    </c:extLst>
                    <c:strCache>
                      <c:ptCount val="1"/>
                      <c:pt idx="0">
                        <c:v>PAL_Regression</c:v>
                      </c:pt>
                    </c:strCache>
                  </c:strRef>
                </c:tx>
                <c:spPr>
                  <a:ln w="22225" cap="rnd">
                    <a:solidFill>
                      <a:schemeClr val="accent3"/>
                    </a:solidFill>
                  </a:ln>
                  <a:effectLst>
                    <a:glow rad="139700">
                      <a:schemeClr val="accent3">
                        <a:satMod val="175000"/>
                        <a:alpha val="14000"/>
                      </a:schemeClr>
                    </a:glow>
                  </a:effectLst>
                </c:spPr>
                <c:marker>
                  <c:symbol val="none"/>
                </c:marker>
                <c:dLbls>
                  <c:dLbl>
                    <c:idx val="19"/>
                    <c:layout>
                      <c:manualLayout>
                        <c:x val="-5.5515788668440693E-3"/>
                        <c:y val="-7.8212140741280106E-2"/>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3-20FD-464B-B22D-9469C7173BB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Target!$A$2:$B$21</c15:sqref>
                        </c15:formulaRef>
                      </c:ext>
                    </c:extLst>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extLst>
                      <c:ext uri="{02D57815-91ED-43cb-92C2-25804820EDAC}">
                        <c15:formulaRef>
                          <c15:sqref>Target!$P$2:$P$21</c15:sqref>
                        </c15:formulaRef>
                      </c:ext>
                    </c:extLst>
                    <c:numCache>
                      <c:formatCode>0%</c:formatCode>
                      <c:ptCount val="20"/>
                      <c:pt idx="0">
                        <c:v>0.21676199995442857</c:v>
                      </c:pt>
                      <c:pt idx="1">
                        <c:v>0.1972659316961014</c:v>
                      </c:pt>
                      <c:pt idx="2">
                        <c:v>0.17776986343776713</c:v>
                      </c:pt>
                      <c:pt idx="3">
                        <c:v>0.15827379517943996</c:v>
                      </c:pt>
                      <c:pt idx="4">
                        <c:v>0.13877772692110568</c:v>
                      </c:pt>
                      <c:pt idx="5">
                        <c:v>0.11928165866277141</c:v>
                      </c:pt>
                      <c:pt idx="6">
                        <c:v>9.9785590404444235E-2</c:v>
                      </c:pt>
                      <c:pt idx="7">
                        <c:v>8.028952214610996E-2</c:v>
                      </c:pt>
                      <c:pt idx="8">
                        <c:v>6.0793453887782789E-2</c:v>
                      </c:pt>
                      <c:pt idx="9">
                        <c:v>4.1297385629448513E-2</c:v>
                      </c:pt>
                      <c:pt idx="10">
                        <c:v>2.1801317371121343E-2</c:v>
                      </c:pt>
                      <c:pt idx="11">
                        <c:v>2.3052491127870667E-3</c:v>
                      </c:pt>
                      <c:pt idx="12">
                        <c:v>-1.7190819145547209E-2</c:v>
                      </c:pt>
                      <c:pt idx="13">
                        <c:v>-3.668688740387438E-2</c:v>
                      </c:pt>
                      <c:pt idx="14">
                        <c:v>-5.6182955662208656E-2</c:v>
                      </c:pt>
                      <c:pt idx="15">
                        <c:v>-7.5679023920535826E-2</c:v>
                      </c:pt>
                      <c:pt idx="16">
                        <c:v>-9.5175092178870102E-2</c:v>
                      </c:pt>
                      <c:pt idx="17">
                        <c:v>-0.11467116043719727</c:v>
                      </c:pt>
                      <c:pt idx="18">
                        <c:v>-0.13416722869553155</c:v>
                      </c:pt>
                      <c:pt idx="19">
                        <c:v>-0.15366329695386582</c:v>
                      </c:pt>
                    </c:numCache>
                  </c:numRef>
                </c:val>
                <c:smooth val="0"/>
                <c:extLst>
                  <c:ext xmlns:c16="http://schemas.microsoft.com/office/drawing/2014/chart" uri="{C3380CC4-5D6E-409C-BE32-E72D297353CC}">
                    <c16:uniqueId val="{00000004-20FD-464B-B22D-9469C7173BB0}"/>
                  </c:ext>
                </c:extLst>
              </c15:ser>
            </c15:filteredLineSeries>
          </c:ext>
        </c:extLst>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Other Sales Target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Target!$I$1</c:f>
              <c:strCache>
                <c:ptCount val="1"/>
                <c:pt idx="0">
                  <c:v>NA_Sales</c:v>
                </c:pt>
              </c:strCache>
            </c:strRef>
          </c:tx>
          <c:spPr>
            <a:ln w="22225" cap="rnd">
              <a:solidFill>
                <a:schemeClr val="accent2"/>
              </a:solidFill>
            </a:ln>
            <a:effectLst>
              <a:glow rad="139700">
                <a:schemeClr val="accent2">
                  <a:satMod val="175000"/>
                  <a:alpha val="14000"/>
                </a:schemeClr>
              </a:glow>
            </a:effectLst>
          </c:spPr>
          <c:marker>
            <c:symbol val="none"/>
          </c:marker>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Target!$L$2:$L$21</c:f>
              <c:numCache>
                <c:formatCode>0%</c:formatCode>
                <c:ptCount val="20"/>
                <c:pt idx="0">
                  <c:v>0.17808219178082085</c:v>
                </c:pt>
                <c:pt idx="1">
                  <c:v>0.79651162790699404</c:v>
                </c:pt>
                <c:pt idx="2">
                  <c:v>0.30528586839267002</c:v>
                </c:pt>
                <c:pt idx="3">
                  <c:v>4.6694214876032397E-2</c:v>
                </c:pt>
                <c:pt idx="4">
                  <c:v>-1.9739439399919873E-2</c:v>
                </c:pt>
                <c:pt idx="5">
                  <c:v>0.16713652839307563</c:v>
                </c:pt>
                <c:pt idx="6">
                  <c:v>-1.2767425810907618E-2</c:v>
                </c:pt>
                <c:pt idx="7">
                  <c:v>1.1024117441453829</c:v>
                </c:pt>
                <c:pt idx="8">
                  <c:v>0.25203657522861284</c:v>
                </c:pt>
                <c:pt idx="9">
                  <c:v>-0.14300889656089252</c:v>
                </c:pt>
                <c:pt idx="10">
                  <c:v>-0.24852804462349148</c:v>
                </c:pt>
                <c:pt idx="11">
                  <c:v>4.1030927835051516E-2</c:v>
                </c:pt>
                <c:pt idx="12">
                  <c:v>-0.36423054070112681</c:v>
                </c:pt>
                <c:pt idx="13">
                  <c:v>2.6168224299062393E-2</c:v>
                </c:pt>
                <c:pt idx="14">
                  <c:v>9.7146326654525772E-2</c:v>
                </c:pt>
                <c:pt idx="15">
                  <c:v>-0.12368566685113142</c:v>
                </c:pt>
                <c:pt idx="16">
                  <c:v>-0.18913798547521085</c:v>
                </c:pt>
                <c:pt idx="17">
                  <c:v>-3.5436137071648222E-2</c:v>
                </c:pt>
                <c:pt idx="18">
                  <c:v>-0.16350423899878727</c:v>
                </c:pt>
                <c:pt idx="19">
                  <c:v>0.1</c:v>
                </c:pt>
              </c:numCache>
            </c:numRef>
          </c:val>
          <c:smooth val="0"/>
          <c:extLst>
            <c:ext xmlns:c16="http://schemas.microsoft.com/office/drawing/2014/chart" uri="{C3380CC4-5D6E-409C-BE32-E72D297353CC}">
              <c16:uniqueId val="{00000000-DD67-4CAF-BD66-82C4CAEF00E4}"/>
            </c:ext>
          </c:extLst>
        </c:ser>
        <c:ser>
          <c:idx val="0"/>
          <c:order val="1"/>
          <c:tx>
            <c:strRef>
              <c:f>Target!$H$1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dLbls>
            <c:dLbl>
              <c:idx val="19"/>
              <c:layout>
                <c:manualLayout>
                  <c:x val="0"/>
                  <c:y val="-5.5518802076199192E-2"/>
                </c:manualLayout>
              </c:layout>
              <c:spPr>
                <a:solidFill>
                  <a:schemeClr val="accent4">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67-4CAF-BD66-82C4CAEF00E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Target!$A$2:$B$21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f>Target!$H$2:$H$21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c:v>
                </c:pt>
              </c:numCache>
            </c:numRef>
          </c:val>
          <c:smooth val="0"/>
          <c:extLst>
            <c:ext xmlns:c16="http://schemas.microsoft.com/office/drawing/2014/chart" uri="{C3380CC4-5D6E-409C-BE32-E72D297353CC}">
              <c16:uniqueId val="{00000002-DD67-4CAF-BD66-82C4CAEF00E4}"/>
            </c:ext>
          </c:extLst>
        </c:ser>
        <c:dLbls>
          <c:showLegendKey val="0"/>
          <c:showVal val="0"/>
          <c:showCatName val="0"/>
          <c:showSerName val="0"/>
          <c:showPercent val="0"/>
          <c:showBubbleSize val="0"/>
        </c:dLbls>
        <c:smooth val="0"/>
        <c:axId val="213196607"/>
        <c:axId val="139885151"/>
        <c:extLst>
          <c:ext xmlns:c15="http://schemas.microsoft.com/office/drawing/2012/chart" uri="{02D57815-91ED-43cb-92C2-25804820EDAC}">
            <c15:filteredLineSeries>
              <c15:ser>
                <c:idx val="2"/>
                <c:order val="2"/>
                <c:tx>
                  <c:strRef>
                    <c:extLst>
                      <c:ext uri="{02D57815-91ED-43cb-92C2-25804820EDAC}">
                        <c15:formulaRef>
                          <c15:sqref>Target!$Q$1</c15:sqref>
                        </c15:formulaRef>
                      </c:ext>
                    </c:extLst>
                    <c:strCache>
                      <c:ptCount val="1"/>
                      <c:pt idx="0">
                        <c:v>Other_Regression</c:v>
                      </c:pt>
                    </c:strCache>
                  </c:strRef>
                </c:tx>
                <c:spPr>
                  <a:ln w="22225" cap="rnd">
                    <a:solidFill>
                      <a:schemeClr val="accent3"/>
                    </a:solidFill>
                  </a:ln>
                  <a:effectLst>
                    <a:glow rad="139700">
                      <a:schemeClr val="accent3">
                        <a:satMod val="175000"/>
                        <a:alpha val="14000"/>
                      </a:schemeClr>
                    </a:glow>
                  </a:effectLst>
                </c:spPr>
                <c:marker>
                  <c:symbol val="none"/>
                </c:marker>
                <c:dLbls>
                  <c:dLbl>
                    <c:idx val="19"/>
                    <c:layout>
                      <c:manualLayout>
                        <c:x val="-1.9595542708364101E-2"/>
                        <c:y val="-8.8440856963682077E-2"/>
                      </c:manualLayout>
                    </c:layout>
                    <c:showLegendKey val="0"/>
                    <c:showVal val="1"/>
                    <c:showCatName val="0"/>
                    <c:showSerName val="0"/>
                    <c:showPercent val="0"/>
                    <c:showBubbleSize val="0"/>
                    <c:extLst>
                      <c:ext uri="{CE6537A1-D6FC-4f65-9D91-7224C49458BB}"/>
                      <c:ext xmlns:c16="http://schemas.microsoft.com/office/drawing/2014/chart" uri="{C3380CC4-5D6E-409C-BE32-E72D297353CC}">
                        <c16:uniqueId val="{00000003-DD67-4CAF-BD66-82C4CAEF00E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uri="{CE6537A1-D6FC-4f65-9D91-7224C49458BB}">
                      <c15:showLeaderLines val="1"/>
                      <c15:leaderLines>
                        <c:spPr>
                          <a:ln w="9525">
                            <a:solidFill>
                              <a:schemeClr val="lt1">
                                <a:lumMod val="50000"/>
                              </a:schemeClr>
                            </a:solidFill>
                            <a:round/>
                          </a:ln>
                          <a:effectLst/>
                        </c:spPr>
                      </c15:leaderLines>
                    </c:ext>
                  </c:extLst>
                </c:dLbls>
                <c:cat>
                  <c:multiLvlStrRef>
                    <c:extLst>
                      <c:ext uri="{02D57815-91ED-43cb-92C2-25804820EDAC}">
                        <c15:formulaRef>
                          <c15:sqref>Target!$A$2:$B$21</c15:sqref>
                        </c15:formulaRef>
                      </c:ext>
                    </c:extLst>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Target</c:v>
                        </c:pt>
                      </c:lvl>
                    </c:multiLvlStrCache>
                  </c:multiLvlStrRef>
                </c:cat>
                <c:val>
                  <c:numRef>
                    <c:extLst>
                      <c:ext uri="{02D57815-91ED-43cb-92C2-25804820EDAC}">
                        <c15:formulaRef>
                          <c15:sqref>Target!$Q$2:$Q$21</c15:sqref>
                        </c15:formulaRef>
                      </c:ext>
                    </c:extLst>
                    <c:numCache>
                      <c:formatCode>0%</c:formatCode>
                      <c:ptCount val="20"/>
                      <c:pt idx="0">
                        <c:v>0.3722918804357036</c:v>
                      </c:pt>
                      <c:pt idx="1">
                        <c:v>0.34094053614179387</c:v>
                      </c:pt>
                      <c:pt idx="2">
                        <c:v>0.30958919184787703</c:v>
                      </c:pt>
                      <c:pt idx="3">
                        <c:v>0.27823784755396019</c:v>
                      </c:pt>
                      <c:pt idx="4">
                        <c:v>0.24688650326005046</c:v>
                      </c:pt>
                      <c:pt idx="5">
                        <c:v>0.21553515896613362</c:v>
                      </c:pt>
                      <c:pt idx="6">
                        <c:v>0.18418381467221678</c:v>
                      </c:pt>
                      <c:pt idx="7">
                        <c:v>0.15283247037830705</c:v>
                      </c:pt>
                      <c:pt idx="8">
                        <c:v>0.12148112608439021</c:v>
                      </c:pt>
                      <c:pt idx="9">
                        <c:v>9.0129781790480479E-2</c:v>
                      </c:pt>
                      <c:pt idx="10">
                        <c:v>5.877843749656364E-2</c:v>
                      </c:pt>
                      <c:pt idx="11">
                        <c:v>2.7427093202646802E-2</c:v>
                      </c:pt>
                      <c:pt idx="12">
                        <c:v>-3.9242510912629314E-3</c:v>
                      </c:pt>
                      <c:pt idx="13">
                        <c:v>-3.527559538517977E-2</c:v>
                      </c:pt>
                      <c:pt idx="14">
                        <c:v>-6.6626939679089503E-2</c:v>
                      </c:pt>
                      <c:pt idx="15">
                        <c:v>-9.7978283973006342E-2</c:v>
                      </c:pt>
                      <c:pt idx="16">
                        <c:v>-0.12932962826692318</c:v>
                      </c:pt>
                      <c:pt idx="17">
                        <c:v>-0.16068097256083291</c:v>
                      </c:pt>
                      <c:pt idx="18">
                        <c:v>-0.19203231685474975</c:v>
                      </c:pt>
                      <c:pt idx="19">
                        <c:v>-0.22338366114865948</c:v>
                      </c:pt>
                    </c:numCache>
                  </c:numRef>
                </c:val>
                <c:smooth val="0"/>
                <c:extLst>
                  <c:ext xmlns:c16="http://schemas.microsoft.com/office/drawing/2014/chart" uri="{C3380CC4-5D6E-409C-BE32-E72D297353CC}">
                    <c16:uniqueId val="{00000004-DD67-4CAF-BD66-82C4CAEF00E4}"/>
                  </c:ext>
                </c:extLst>
              </c15:ser>
            </c15:filteredLineSeries>
          </c:ext>
        </c:extLst>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PAL</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RegionxGlobalgrowth!$I$52</c:f>
              <c:strCache>
                <c:ptCount val="1"/>
                <c:pt idx="0">
                  <c:v>Sum of PAL_Growth</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1"/>
            <c:dispEq val="1"/>
            <c:trendlineLbl>
              <c:layout>
                <c:manualLayout>
                  <c:x val="7.7944755536648494E-2"/>
                  <c:y val="-0.17908837294265606"/>
                </c:manualLayout>
              </c:layout>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baseline="0" dirty="0">
                        <a:solidFill>
                          <a:schemeClr val="bg1"/>
                        </a:solidFill>
                      </a:rPr>
                      <a:t>y = 1.2466x + 0.0171</a:t>
                    </a:r>
                    <a:br>
                      <a:rPr lang="en-US" baseline="0" dirty="0">
                        <a:solidFill>
                          <a:schemeClr val="bg1"/>
                        </a:solidFill>
                      </a:rPr>
                    </a:br>
                    <a:r>
                      <a:rPr lang="en-US" baseline="0" dirty="0">
                        <a:solidFill>
                          <a:schemeClr val="bg1"/>
                        </a:solidFill>
                      </a:rPr>
                      <a:t>R² = 0.903</a:t>
                    </a:r>
                  </a:p>
                  <a:p>
                    <a:pPr>
                      <a:defRPr/>
                    </a:pPr>
                    <a:r>
                      <a:rPr lang="en-US" baseline="0" dirty="0">
                        <a:solidFill>
                          <a:schemeClr val="bg1"/>
                        </a:solidFill>
                      </a:rPr>
                      <a:t>R = 0.950</a:t>
                    </a:r>
                    <a:endParaRPr lang="en-US" dirty="0">
                      <a:solidFill>
                        <a:schemeClr val="bg1"/>
                      </a:solidFill>
                    </a:endParaRPr>
                  </a:p>
                </c:rich>
              </c:tx>
              <c:numFmt formatCode="General" sourceLinked="0"/>
              <c:spPr>
                <a:solidFill>
                  <a:schemeClr val="accent4">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RegionxGlobalgrowth!$G$53:$G$71</c:f>
              <c:numCache>
                <c:formatCode>0%</c:formatCode>
                <c:ptCount val="19"/>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-0.17576742851678315</c:v>
                </c:pt>
              </c:numCache>
            </c:numRef>
          </c:xVal>
          <c:yVal>
            <c:numRef>
              <c:f>RegionxGlobalgrowth!$I$53:$I$71</c:f>
              <c:numCache>
                <c:formatCode>0%</c:formatCode>
                <c:ptCount val="19"/>
                <c:pt idx="0">
                  <c:v>3.0250481695566305E-2</c:v>
                </c:pt>
                <c:pt idx="1">
                  <c:v>0.38376659809238822</c:v>
                </c:pt>
                <c:pt idx="2">
                  <c:v>0.27165833220705909</c:v>
                </c:pt>
                <c:pt idx="3">
                  <c:v>3.9961738760762582E-2</c:v>
                </c:pt>
                <c:pt idx="4">
                  <c:v>-0.14133878385283608</c:v>
                </c:pt>
                <c:pt idx="5">
                  <c:v>-7.8790764103782177E-2</c:v>
                </c:pt>
                <c:pt idx="6">
                  <c:v>-0.26770025839793754</c:v>
                </c:pt>
                <c:pt idx="7">
                  <c:v>1.0329922371206894</c:v>
                </c:pt>
                <c:pt idx="8">
                  <c:v>0.34626399375161798</c:v>
                </c:pt>
                <c:pt idx="9">
                  <c:v>-3.0426094243537316E-2</c:v>
                </c:pt>
                <c:pt idx="10">
                  <c:v>-7.4064224453160521E-2</c:v>
                </c:pt>
                <c:pt idx="11">
                  <c:v>9.1261578229340307E-2</c:v>
                </c:pt>
                <c:pt idx="12">
                  <c:v>-0.34590077641795103</c:v>
                </c:pt>
                <c:pt idx="13">
                  <c:v>3.2793481541092628E-2</c:v>
                </c:pt>
                <c:pt idx="14">
                  <c:v>0.1623648582838223</c:v>
                </c:pt>
                <c:pt idx="15">
                  <c:v>-0.22724987430869661</c:v>
                </c:pt>
                <c:pt idx="16">
                  <c:v>-0.11309911082194762</c:v>
                </c:pt>
                <c:pt idx="17">
                  <c:v>-5.2573664262134404E-2</c:v>
                </c:pt>
                <c:pt idx="18">
                  <c:v>-0.27551942186088729</c:v>
                </c:pt>
              </c:numCache>
            </c:numRef>
          </c:yVal>
          <c:smooth val="0"/>
          <c:extLst>
            <c:ext xmlns:c16="http://schemas.microsoft.com/office/drawing/2014/chart" uri="{C3380CC4-5D6E-409C-BE32-E72D297353CC}">
              <c16:uniqueId val="{00000001-6986-49A2-BCF9-93D69636DF4B}"/>
            </c:ext>
          </c:extLst>
        </c:ser>
        <c:dLbls>
          <c:showLegendKey val="0"/>
          <c:showVal val="0"/>
          <c:showCatName val="0"/>
          <c:showSerName val="0"/>
          <c:showPercent val="0"/>
          <c:showBubbleSize val="0"/>
        </c:dLbls>
        <c:axId val="1689776639"/>
        <c:axId val="1834719615"/>
      </c:scatterChart>
      <c:valAx>
        <c:axId val="1689776639"/>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Global Sales Growth</a:t>
                </a:r>
              </a:p>
            </c:rich>
          </c:tx>
          <c:layout>
            <c:manualLayout>
              <c:xMode val="edge"/>
              <c:yMode val="edge"/>
              <c:x val="0.40425266664339538"/>
              <c:y val="0.9278135385168109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34719615"/>
        <c:crosses val="autoZero"/>
        <c:crossBetween val="midCat"/>
      </c:valAx>
      <c:valAx>
        <c:axId val="1834719615"/>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PAL Sales Growth</a:t>
                </a:r>
              </a:p>
            </c:rich>
          </c:tx>
          <c:layout>
            <c:manualLayout>
              <c:xMode val="edge"/>
              <c:yMode val="edge"/>
              <c:x val="5.0664977834072198E-3"/>
              <c:y val="0.3793248705128589"/>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89776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JP</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RegionxGlobalgrowth!$J$52</c:f>
              <c:strCache>
                <c:ptCount val="1"/>
                <c:pt idx="0">
                  <c:v>Sum of JP_Growth</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1"/>
            <c:dispEq val="1"/>
            <c:trendlineLbl>
              <c:layout>
                <c:manualLayout>
                  <c:x val="9.0703583310513924E-2"/>
                  <c:y val="-0.33395750043061639"/>
                </c:manualLayout>
              </c:layout>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baseline="0" dirty="0">
                        <a:solidFill>
                          <a:schemeClr val="bg1"/>
                        </a:solidFill>
                      </a:rPr>
                      <a:t>y = 0.0512x - 0.0069</a:t>
                    </a:r>
                    <a:br>
                      <a:rPr lang="en-US" baseline="0" dirty="0">
                        <a:solidFill>
                          <a:schemeClr val="bg1"/>
                        </a:solidFill>
                      </a:rPr>
                    </a:br>
                    <a:r>
                      <a:rPr lang="en-US" baseline="0" dirty="0">
                        <a:solidFill>
                          <a:schemeClr val="bg1"/>
                        </a:solidFill>
                      </a:rPr>
                      <a:t>R² = 0.003</a:t>
                    </a:r>
                  </a:p>
                  <a:p>
                    <a:pPr>
                      <a:defRPr/>
                    </a:pPr>
                    <a:r>
                      <a:rPr lang="en-US" baseline="0" dirty="0">
                        <a:solidFill>
                          <a:schemeClr val="bg1"/>
                        </a:solidFill>
                      </a:rPr>
                      <a:t>R = 0.055</a:t>
                    </a:r>
                    <a:endParaRPr lang="en-US" dirty="0">
                      <a:solidFill>
                        <a:schemeClr val="bg1"/>
                      </a:solidFill>
                    </a:endParaRPr>
                  </a:p>
                </c:rich>
              </c:tx>
              <c:numFmt formatCode="General" sourceLinked="0"/>
              <c:spPr>
                <a:solidFill>
                  <a:schemeClr val="accent4">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RegionxGlobalgrowth!$G$53:$G$71</c:f>
              <c:numCache>
                <c:formatCode>0%</c:formatCode>
                <c:ptCount val="19"/>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-0.17576742851678315</c:v>
                </c:pt>
              </c:numCache>
            </c:numRef>
          </c:xVal>
          <c:yVal>
            <c:numRef>
              <c:f>RegionxGlobalgrowth!$J$53:$J$71</c:f>
              <c:numCache>
                <c:formatCode>0%</c:formatCode>
                <c:ptCount val="19"/>
                <c:pt idx="0">
                  <c:v>9.4895758447159001E-2</c:v>
                </c:pt>
                <c:pt idx="1">
                  <c:v>-0.285620485883125</c:v>
                </c:pt>
                <c:pt idx="2">
                  <c:v>0.19025735294117699</c:v>
                </c:pt>
                <c:pt idx="3">
                  <c:v>-0.11891891891891899</c:v>
                </c:pt>
                <c:pt idx="4">
                  <c:v>-5.2585451358457921E-2</c:v>
                </c:pt>
                <c:pt idx="5">
                  <c:v>-9.2969472710453221E-2</c:v>
                </c:pt>
                <c:pt idx="6">
                  <c:v>0.69454360020398209</c:v>
                </c:pt>
                <c:pt idx="7">
                  <c:v>6.2594041528739527E-2</c:v>
                </c:pt>
                <c:pt idx="8">
                  <c:v>6.1455678278104033E-2</c:v>
                </c:pt>
                <c:pt idx="9">
                  <c:v>-6.6969050160087487E-2</c:v>
                </c:pt>
                <c:pt idx="10">
                  <c:v>4.4895624821281017E-2</c:v>
                </c:pt>
                <c:pt idx="11">
                  <c:v>0.1513409961685819</c:v>
                </c:pt>
                <c:pt idx="12">
                  <c:v>-0.16234846684097984</c:v>
                </c:pt>
                <c:pt idx="13">
                  <c:v>-0.29909194097616232</c:v>
                </c:pt>
                <c:pt idx="14">
                  <c:v>7.6923076923077094E-2</c:v>
                </c:pt>
                <c:pt idx="15">
                  <c:v>-0.14135338345864881</c:v>
                </c:pt>
                <c:pt idx="16">
                  <c:v>3.3712784588441458E-2</c:v>
                </c:pt>
                <c:pt idx="17">
                  <c:v>4.2354934350354929E-4</c:v>
                </c:pt>
                <c:pt idx="18">
                  <c:v>-0.3035563082133817</c:v>
                </c:pt>
              </c:numCache>
            </c:numRef>
          </c:yVal>
          <c:smooth val="0"/>
          <c:extLst>
            <c:ext xmlns:c16="http://schemas.microsoft.com/office/drawing/2014/chart" uri="{C3380CC4-5D6E-409C-BE32-E72D297353CC}">
              <c16:uniqueId val="{00000001-4561-4306-819B-9EFE1ECD227D}"/>
            </c:ext>
          </c:extLst>
        </c:ser>
        <c:dLbls>
          <c:showLegendKey val="0"/>
          <c:showVal val="0"/>
          <c:showCatName val="0"/>
          <c:showSerName val="0"/>
          <c:showPercent val="0"/>
          <c:showBubbleSize val="0"/>
        </c:dLbls>
        <c:axId val="1689776639"/>
        <c:axId val="1834719615"/>
      </c:scatterChart>
      <c:valAx>
        <c:axId val="1689776639"/>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Global Sales Growth</a:t>
                </a:r>
              </a:p>
            </c:rich>
          </c:tx>
          <c:layout>
            <c:manualLayout>
              <c:xMode val="edge"/>
              <c:yMode val="edge"/>
              <c:x val="0.40678591553509896"/>
              <c:y val="0.9316158198856321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34719615"/>
        <c:crosses val="autoZero"/>
        <c:crossBetween val="midCat"/>
      </c:valAx>
      <c:valAx>
        <c:axId val="1834719615"/>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JP Sales Growth</a:t>
                </a:r>
              </a:p>
            </c:rich>
          </c:tx>
          <c:layout>
            <c:manualLayout>
              <c:xMode val="edge"/>
              <c:yMode val="edge"/>
              <c:x val="1.266624445851805E-2"/>
              <c:y val="0.39886859674860037"/>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89776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Other</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RegionxGlobalgrowth!$K$52</c:f>
              <c:strCache>
                <c:ptCount val="1"/>
                <c:pt idx="0">
                  <c:v>Sum of Other_Growth</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1"/>
            <c:dispEq val="1"/>
            <c:trendlineLbl>
              <c:layout>
                <c:manualLayout>
                  <c:x val="8.9730822019504816E-2"/>
                  <c:y val="-0.1829781918520651"/>
                </c:manualLayout>
              </c:layout>
              <c:tx>
                <c:rich>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r>
                      <a:rPr lang="en-US" dirty="0">
                        <a:solidFill>
                          <a:schemeClr val="bg1"/>
                        </a:solidFill>
                      </a:rPr>
                      <a:t>y = 1.3744x + 0.0634</a:t>
                    </a:r>
                    <a:br>
                      <a:rPr lang="en-US" dirty="0">
                        <a:solidFill>
                          <a:schemeClr val="bg1"/>
                        </a:solidFill>
                      </a:rPr>
                    </a:br>
                    <a:r>
                      <a:rPr lang="en-US" dirty="0">
                        <a:solidFill>
                          <a:schemeClr val="bg1"/>
                        </a:solidFill>
                      </a:rPr>
                      <a:t>R² = 0.8805</a:t>
                    </a:r>
                  </a:p>
                  <a:p>
                    <a:pPr>
                      <a:defRPr/>
                    </a:pPr>
                    <a:r>
                      <a:rPr lang="en-US" dirty="0">
                        <a:solidFill>
                          <a:schemeClr val="bg1"/>
                        </a:solidFill>
                      </a:rPr>
                      <a:t>R = 0.938</a:t>
                    </a:r>
                  </a:p>
                </c:rich>
              </c:tx>
              <c:numFmt formatCode="General" sourceLinked="0"/>
              <c:spPr>
                <a:solidFill>
                  <a:schemeClr val="accent4">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RegionxGlobalgrowth!$G$53:$G$71</c:f>
              <c:numCache>
                <c:formatCode>0%</c:formatCode>
                <c:ptCount val="19"/>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-0.17576742851678315</c:v>
                </c:pt>
              </c:numCache>
            </c:numRef>
          </c:xVal>
          <c:yVal>
            <c:numRef>
              <c:f>RegionxGlobalgrowth!$K$53:$K$71</c:f>
              <c:numCache>
                <c:formatCode>0%</c:formatCode>
                <c:ptCount val="19"/>
                <c:pt idx="0">
                  <c:v>0.17808219178082085</c:v>
                </c:pt>
                <c:pt idx="1">
                  <c:v>0.79651162790699404</c:v>
                </c:pt>
                <c:pt idx="2">
                  <c:v>0.30528586839267002</c:v>
                </c:pt>
                <c:pt idx="3">
                  <c:v>4.6694214876032397E-2</c:v>
                </c:pt>
                <c:pt idx="4">
                  <c:v>-1.9739439399919873E-2</c:v>
                </c:pt>
                <c:pt idx="5">
                  <c:v>0.16713652839307563</c:v>
                </c:pt>
                <c:pt idx="6">
                  <c:v>-1.2767425810907618E-2</c:v>
                </c:pt>
                <c:pt idx="7">
                  <c:v>1.1024117441453829</c:v>
                </c:pt>
                <c:pt idx="8">
                  <c:v>0.25203657522861284</c:v>
                </c:pt>
                <c:pt idx="9">
                  <c:v>-0.14300889656089252</c:v>
                </c:pt>
                <c:pt idx="10">
                  <c:v>-0.24852804462349148</c:v>
                </c:pt>
                <c:pt idx="11">
                  <c:v>4.1030927835051516E-2</c:v>
                </c:pt>
                <c:pt idx="12">
                  <c:v>-0.36423054070112681</c:v>
                </c:pt>
                <c:pt idx="13">
                  <c:v>2.6168224299062393E-2</c:v>
                </c:pt>
                <c:pt idx="14">
                  <c:v>9.7146326654525772E-2</c:v>
                </c:pt>
                <c:pt idx="15">
                  <c:v>-0.12368566685113142</c:v>
                </c:pt>
                <c:pt idx="16">
                  <c:v>-0.18913798547521085</c:v>
                </c:pt>
                <c:pt idx="17">
                  <c:v>-3.5436137071648222E-2</c:v>
                </c:pt>
                <c:pt idx="18">
                  <c:v>-0.16350423899878727</c:v>
                </c:pt>
              </c:numCache>
            </c:numRef>
          </c:yVal>
          <c:smooth val="0"/>
          <c:extLst>
            <c:ext xmlns:c16="http://schemas.microsoft.com/office/drawing/2014/chart" uri="{C3380CC4-5D6E-409C-BE32-E72D297353CC}">
              <c16:uniqueId val="{00000001-0569-4972-BA90-E07021B3C5A7}"/>
            </c:ext>
          </c:extLst>
        </c:ser>
        <c:dLbls>
          <c:showLegendKey val="0"/>
          <c:showVal val="0"/>
          <c:showCatName val="0"/>
          <c:showSerName val="0"/>
          <c:showPercent val="0"/>
          <c:showBubbleSize val="0"/>
        </c:dLbls>
        <c:axId val="1689776639"/>
        <c:axId val="1834719615"/>
      </c:scatterChart>
      <c:valAx>
        <c:axId val="1689776639"/>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Global Sales Growth</a:t>
                </a:r>
              </a:p>
            </c:rich>
          </c:tx>
          <c:layout>
            <c:manualLayout>
              <c:xMode val="edge"/>
              <c:yMode val="edge"/>
              <c:x val="0.40351414489162196"/>
              <c:y val="0.9421427051348311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34719615"/>
        <c:crosses val="autoZero"/>
        <c:crossBetween val="midCat"/>
      </c:valAx>
      <c:valAx>
        <c:axId val="1834719615"/>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Other Sales Growth</a:t>
                </a:r>
              </a:p>
            </c:rich>
          </c:tx>
          <c:layout>
            <c:manualLayout>
              <c:xMode val="edge"/>
              <c:yMode val="edge"/>
              <c:x val="2.6954172176884739E-3"/>
              <c:y val="0.37028942328154929"/>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89776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Value of</a:t>
            </a:r>
            <a:r>
              <a:rPr lang="en-US" baseline="0"/>
              <a:t> </a:t>
            </a:r>
            <a:r>
              <a:rPr lang="en-US"/>
              <a:t>Region vs. Global Growth</a:t>
            </a:r>
            <a:r>
              <a:rPr lang="en-US" baseline="0"/>
              <a:t> Rate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Correlation!$O$13</c:f>
              <c:strCache>
                <c:ptCount val="1"/>
                <c:pt idx="0">
                  <c:v>Correlation</c:v>
                </c:pt>
              </c:strCache>
            </c:strRef>
          </c:tx>
          <c:spPr>
            <a:solidFill>
              <a:schemeClr val="accent1"/>
            </a:solidFill>
            <a:ln>
              <a:noFill/>
            </a:ln>
            <a:effectLst/>
          </c:spPr>
          <c:invertIfNegative val="0"/>
          <c:dLbls>
            <c:numFmt formatCode="#,##0.00" sourceLinked="0"/>
            <c:spPr>
              <a:solidFill>
                <a:schemeClr val="accent4">
                  <a:lumMod val="60000"/>
                  <a:lumOff val="40000"/>
                </a:schemeClr>
              </a:solidFill>
              <a:ln>
                <a:solidFill>
                  <a:schemeClr val="bg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Correlation!$N$14:$N$17</c:f>
              <c:strCache>
                <c:ptCount val="4"/>
                <c:pt idx="0">
                  <c:v>NA</c:v>
                </c:pt>
                <c:pt idx="1">
                  <c:v>PL</c:v>
                </c:pt>
                <c:pt idx="2">
                  <c:v>Other</c:v>
                </c:pt>
                <c:pt idx="3">
                  <c:v>JP</c:v>
                </c:pt>
              </c:strCache>
            </c:strRef>
          </c:cat>
          <c:val>
            <c:numRef>
              <c:f>Correlation!$O$14:$O$17</c:f>
              <c:numCache>
                <c:formatCode>_(* #,##0.000_);_(* \(#,##0.000\);_(* "-"??_);_(@_)</c:formatCode>
                <c:ptCount val="4"/>
                <c:pt idx="0">
                  <c:v>0.95863349508392293</c:v>
                </c:pt>
                <c:pt idx="1">
                  <c:v>0.95028062297532134</c:v>
                </c:pt>
                <c:pt idx="2">
                  <c:v>0.93834613364146346</c:v>
                </c:pt>
                <c:pt idx="3">
                  <c:v>5.4712100494099553E-2</c:v>
                </c:pt>
              </c:numCache>
            </c:numRef>
          </c:val>
          <c:extLst>
            <c:ext xmlns:c16="http://schemas.microsoft.com/office/drawing/2014/chart" uri="{C3380CC4-5D6E-409C-BE32-E72D297353CC}">
              <c16:uniqueId val="{00000000-12A2-44EB-9325-E078F7543A94}"/>
            </c:ext>
          </c:extLst>
        </c:ser>
        <c:dLbls>
          <c:showLegendKey val="0"/>
          <c:showVal val="0"/>
          <c:showCatName val="0"/>
          <c:showSerName val="0"/>
          <c:showPercent val="0"/>
          <c:showBubbleSize val="0"/>
        </c:dLbls>
        <c:gapWidth val="219"/>
        <c:overlap val="-27"/>
        <c:axId val="213206207"/>
        <c:axId val="139882655"/>
      </c:barChart>
      <c:catAx>
        <c:axId val="213206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82655"/>
        <c:crosses val="autoZero"/>
        <c:auto val="1"/>
        <c:lblAlgn val="ctr"/>
        <c:lblOffset val="100"/>
        <c:noMultiLvlLbl val="0"/>
      </c:catAx>
      <c:valAx>
        <c:axId val="13988265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_(* #,##0.000_);_(* \(#,##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06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JP Sales Forecast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Forecast!$K$1</c:f>
              <c:strCache>
                <c:ptCount val="1"/>
                <c:pt idx="0">
                  <c:v>JP_Sales</c:v>
                </c:pt>
              </c:strCache>
            </c:strRef>
          </c:tx>
          <c:spPr>
            <a:ln w="22225" cap="rnd">
              <a:solidFill>
                <a:schemeClr val="accent2"/>
              </a:solidFill>
            </a:ln>
            <a:effectLst>
              <a:glow rad="139700">
                <a:schemeClr val="accent2">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Forecast!$K$2:$K$21</c:f>
              <c:numCache>
                <c:formatCode>0%</c:formatCode>
                <c:ptCount val="20"/>
                <c:pt idx="0">
                  <c:v>9.4895758447159029E-2</c:v>
                </c:pt>
                <c:pt idx="1">
                  <c:v>-0.28562048588312478</c:v>
                </c:pt>
                <c:pt idx="2">
                  <c:v>0.19025735294117666</c:v>
                </c:pt>
                <c:pt idx="3">
                  <c:v>-0.11891891891891897</c:v>
                </c:pt>
                <c:pt idx="4">
                  <c:v>-5.2585451358457921E-2</c:v>
                </c:pt>
                <c:pt idx="5">
                  <c:v>-9.2969472710453221E-2</c:v>
                </c:pt>
                <c:pt idx="6">
                  <c:v>0.69454360020398209</c:v>
                </c:pt>
                <c:pt idx="7">
                  <c:v>6.2594041528739527E-2</c:v>
                </c:pt>
                <c:pt idx="8">
                  <c:v>6.1455678278104033E-2</c:v>
                </c:pt>
                <c:pt idx="9">
                  <c:v>-6.6969050160087487E-2</c:v>
                </c:pt>
                <c:pt idx="10">
                  <c:v>4.4895624821281017E-2</c:v>
                </c:pt>
                <c:pt idx="11">
                  <c:v>0.1513409961685819</c:v>
                </c:pt>
                <c:pt idx="12">
                  <c:v>-0.16234846684097984</c:v>
                </c:pt>
                <c:pt idx="13">
                  <c:v>-0.29909194097616232</c:v>
                </c:pt>
                <c:pt idx="14">
                  <c:v>7.6923076923077094E-2</c:v>
                </c:pt>
                <c:pt idx="15">
                  <c:v>-0.14135338345864881</c:v>
                </c:pt>
                <c:pt idx="16">
                  <c:v>3.3712784588441458E-2</c:v>
                </c:pt>
                <c:pt idx="17">
                  <c:v>4.2354934350354929E-4</c:v>
                </c:pt>
                <c:pt idx="18">
                  <c:v>-0.3035563082133817</c:v>
                </c:pt>
                <c:pt idx="19">
                  <c:v>-9.5648029940964108E-2</c:v>
                </c:pt>
              </c:numCache>
            </c:numRef>
          </c:val>
          <c:smooth val="0"/>
          <c:extLst>
            <c:ext xmlns:c16="http://schemas.microsoft.com/office/drawing/2014/chart" uri="{C3380CC4-5D6E-409C-BE32-E72D297353CC}">
              <c16:uniqueId val="{00000000-1330-40E7-9F5F-DC8C47774237}"/>
            </c:ext>
          </c:extLst>
        </c:ser>
        <c:ser>
          <c:idx val="0"/>
          <c:order val="1"/>
          <c:tx>
            <c:strRef>
              <c:f>Forecast!$H$1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-0.16991095038496695</c:v>
                </c:pt>
              </c:numCache>
            </c:numRef>
          </c:val>
          <c:smooth val="0"/>
          <c:extLst>
            <c:ext xmlns:c16="http://schemas.microsoft.com/office/drawing/2014/chart" uri="{C3380CC4-5D6E-409C-BE32-E72D297353CC}">
              <c16:uniqueId val="{00000001-1330-40E7-9F5F-DC8C47774237}"/>
            </c:ext>
          </c:extLst>
        </c:ser>
        <c:ser>
          <c:idx val="2"/>
          <c:order val="2"/>
          <c:tx>
            <c:strRef>
              <c:f>Forecast!$O$1</c:f>
              <c:strCache>
                <c:ptCount val="1"/>
                <c:pt idx="0">
                  <c:v>JP_Regression</c:v>
                </c:pt>
              </c:strCache>
            </c:strRef>
          </c:tx>
          <c:spPr>
            <a:ln w="22225" cap="rnd">
              <a:solidFill>
                <a:schemeClr val="accent3"/>
              </a:solidFill>
            </a:ln>
            <a:effectLst>
              <a:glow rad="139700">
                <a:schemeClr val="accent3">
                  <a:satMod val="175000"/>
                  <a:alpha val="14000"/>
                </a:schemeClr>
              </a:glow>
            </a:effectLst>
          </c:spPr>
          <c:marker>
            <c:symbol val="none"/>
          </c:marker>
          <c:dLbls>
            <c:dLbl>
              <c:idx val="19"/>
              <c:layout>
                <c:manualLayout>
                  <c:x val="-8.427877827182597E-3"/>
                  <c:y val="-5.08173703011211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622-4D17-B4E8-8E4F2277DA4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Forecast!$O$2:$O$21</c:f>
              <c:numCache>
                <c:formatCode>0%</c:formatCode>
                <c:ptCount val="20"/>
                <c:pt idx="0">
                  <c:v>7.4846125419256282E-2</c:v>
                </c:pt>
                <c:pt idx="1">
                  <c:v>6.5872748821348637E-2</c:v>
                </c:pt>
                <c:pt idx="2">
                  <c:v>5.6899372223444544E-2</c:v>
                </c:pt>
                <c:pt idx="3">
                  <c:v>4.7925995625536899E-2</c:v>
                </c:pt>
                <c:pt idx="4">
                  <c:v>3.8952619027629254E-2</c:v>
                </c:pt>
                <c:pt idx="5">
                  <c:v>2.9979242429725161E-2</c:v>
                </c:pt>
                <c:pt idx="6">
                  <c:v>2.1005865831817516E-2</c:v>
                </c:pt>
                <c:pt idx="7">
                  <c:v>1.2032489233913424E-2</c:v>
                </c:pt>
                <c:pt idx="8">
                  <c:v>3.0591126360057785E-3</c:v>
                </c:pt>
                <c:pt idx="9">
                  <c:v>-5.9142639619018667E-3</c:v>
                </c:pt>
                <c:pt idx="10">
                  <c:v>-1.4887640559805959E-2</c:v>
                </c:pt>
                <c:pt idx="11">
                  <c:v>-2.3861017157713604E-2</c:v>
                </c:pt>
                <c:pt idx="12">
                  <c:v>-3.2834393755617697E-2</c:v>
                </c:pt>
                <c:pt idx="13">
                  <c:v>-4.1807770353525342E-2</c:v>
                </c:pt>
                <c:pt idx="14">
                  <c:v>-5.0781146951432987E-2</c:v>
                </c:pt>
                <c:pt idx="15">
                  <c:v>-5.975452354933708E-2</c:v>
                </c:pt>
                <c:pt idx="16">
                  <c:v>-6.8727900147244725E-2</c:v>
                </c:pt>
                <c:pt idx="17">
                  <c:v>-7.7701276745148817E-2</c:v>
                </c:pt>
                <c:pt idx="18">
                  <c:v>-8.6674653343056463E-2</c:v>
                </c:pt>
                <c:pt idx="19">
                  <c:v>-9.5648029940964108E-2</c:v>
                </c:pt>
              </c:numCache>
            </c:numRef>
          </c:val>
          <c:smooth val="0"/>
          <c:extLst>
            <c:ext xmlns:c16="http://schemas.microsoft.com/office/drawing/2014/chart" uri="{C3380CC4-5D6E-409C-BE32-E72D297353CC}">
              <c16:uniqueId val="{00000003-1330-40E7-9F5F-DC8C47774237}"/>
            </c:ext>
          </c:extLst>
        </c:ser>
        <c:dLbls>
          <c:showLegendKey val="0"/>
          <c:showVal val="0"/>
          <c:showCatName val="0"/>
          <c:showSerName val="0"/>
          <c:showPercent val="0"/>
          <c:showBubbleSize val="0"/>
        </c:dLbls>
        <c:smooth val="0"/>
        <c:axId val="213196607"/>
        <c:axId val="139885151"/>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NA Sales Forecast</a:t>
            </a:r>
          </a:p>
        </c:rich>
      </c:tx>
      <c:layout>
        <c:manualLayout>
          <c:xMode val="edge"/>
          <c:yMode val="edge"/>
          <c:x val="0.46227915494098576"/>
          <c:y val="1.415183695300921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Forecast!$I$1</c:f>
              <c:strCache>
                <c:ptCount val="1"/>
                <c:pt idx="0">
                  <c:v>NA_Sales</c:v>
                </c:pt>
              </c:strCache>
            </c:strRef>
          </c:tx>
          <c:spPr>
            <a:ln w="22225" cap="rnd">
              <a:solidFill>
                <a:schemeClr val="accent2"/>
              </a:solidFill>
            </a:ln>
            <a:effectLst>
              <a:glow rad="139700">
                <a:schemeClr val="accent2">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Forecast!$I$2:$I$21</c:f>
              <c:numCache>
                <c:formatCode>0%</c:formatCode>
                <c:ptCount val="20"/>
                <c:pt idx="0">
                  <c:v>-0.13702740548109624</c:v>
                </c:pt>
                <c:pt idx="1">
                  <c:v>0.51309689383402834</c:v>
                </c:pt>
                <c:pt idx="2">
                  <c:v>0.41800076599004243</c:v>
                </c:pt>
                <c:pt idx="3">
                  <c:v>-4.4889801210024824E-2</c:v>
                </c:pt>
                <c:pt idx="4">
                  <c:v>-2.8901080255641344E-2</c:v>
                </c:pt>
                <c:pt idx="5">
                  <c:v>0.16179382644146828</c:v>
                </c:pt>
                <c:pt idx="6">
                  <c:v>-0.22603769801484092</c:v>
                </c:pt>
                <c:pt idx="7">
                  <c:v>0.58319839367834525</c:v>
                </c:pt>
                <c:pt idx="8">
                  <c:v>0.25451049380190521</c:v>
                </c:pt>
                <c:pt idx="9">
                  <c:v>-7.4354291677541096E-2</c:v>
                </c:pt>
                <c:pt idx="10">
                  <c:v>-0.12020856820743339</c:v>
                </c:pt>
                <c:pt idx="11">
                  <c:v>-8.8659298414222903E-2</c:v>
                </c:pt>
                <c:pt idx="12">
                  <c:v>-0.4346603392213752</c:v>
                </c:pt>
                <c:pt idx="13">
                  <c:v>-2.8991139437274847E-2</c:v>
                </c:pt>
                <c:pt idx="14">
                  <c:v>-2.1772192427759868E-2</c:v>
                </c:pt>
                <c:pt idx="15">
                  <c:v>-0.10514687832419635</c:v>
                </c:pt>
                <c:pt idx="16">
                  <c:v>-0.2366495976591069</c:v>
                </c:pt>
                <c:pt idx="17">
                  <c:v>-4.5519885002393507E-3</c:v>
                </c:pt>
                <c:pt idx="18">
                  <c:v>-5.2226233453668738E-2</c:v>
                </c:pt>
                <c:pt idx="19">
                  <c:v>-0.18270704786775127</c:v>
                </c:pt>
              </c:numCache>
            </c:numRef>
          </c:val>
          <c:smooth val="0"/>
          <c:extLst>
            <c:ext xmlns:c16="http://schemas.microsoft.com/office/drawing/2014/chart" uri="{C3380CC4-5D6E-409C-BE32-E72D297353CC}">
              <c16:uniqueId val="{00000000-6429-4758-8769-09E289500205}"/>
            </c:ext>
          </c:extLst>
        </c:ser>
        <c:ser>
          <c:idx val="0"/>
          <c:order val="1"/>
          <c:tx>
            <c:strRef>
              <c:f>Forecast!$H$1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-0.16991095038496695</c:v>
                </c:pt>
              </c:numCache>
            </c:numRef>
          </c:val>
          <c:smooth val="0"/>
          <c:extLst>
            <c:ext xmlns:c16="http://schemas.microsoft.com/office/drawing/2014/chart" uri="{C3380CC4-5D6E-409C-BE32-E72D297353CC}">
              <c16:uniqueId val="{00000001-6429-4758-8769-09E289500205}"/>
            </c:ext>
          </c:extLst>
        </c:ser>
        <c:ser>
          <c:idx val="2"/>
          <c:order val="2"/>
          <c:tx>
            <c:strRef>
              <c:f>Forecast!$N$1</c:f>
              <c:strCache>
                <c:ptCount val="1"/>
                <c:pt idx="0">
                  <c:v>NA_Regression</c:v>
                </c:pt>
              </c:strCache>
            </c:strRef>
          </c:tx>
          <c:spPr>
            <a:ln w="22225" cap="rnd">
              <a:solidFill>
                <a:schemeClr val="accent3"/>
              </a:solidFill>
            </a:ln>
            <a:effectLst>
              <a:glow rad="139700">
                <a:schemeClr val="accent3">
                  <a:satMod val="175000"/>
                  <a:alpha val="14000"/>
                </a:schemeClr>
              </a:glow>
            </a:effectLst>
          </c:spPr>
          <c:marker>
            <c:symbol val="none"/>
          </c:marker>
          <c:dLbls>
            <c:dLbl>
              <c:idx val="19"/>
              <c:layout>
                <c:manualLayout>
                  <c:x val="-1.3888888888888888E-2"/>
                  <c:y val="-6.9321025121502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D1E-45D6-A7BA-57DAB26F5BC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Forecast!$N$2:$N$21</c:f>
              <c:numCache>
                <c:formatCode>0%</c:formatCode>
                <c:ptCount val="20"/>
                <c:pt idx="0">
                  <c:v>0.19708872922711151</c:v>
                </c:pt>
                <c:pt idx="1">
                  <c:v>0.17709947780107171</c:v>
                </c:pt>
                <c:pt idx="2">
                  <c:v>0.15711022637502481</c:v>
                </c:pt>
                <c:pt idx="3">
                  <c:v>0.1371209749489779</c:v>
                </c:pt>
                <c:pt idx="4">
                  <c:v>0.117131723522931</c:v>
                </c:pt>
                <c:pt idx="5">
                  <c:v>9.7142472096884092E-2</c:v>
                </c:pt>
                <c:pt idx="6">
                  <c:v>7.7153220670837186E-2</c:v>
                </c:pt>
                <c:pt idx="7">
                  <c:v>5.7163969244797386E-2</c:v>
                </c:pt>
                <c:pt idx="8">
                  <c:v>3.717471781875048E-2</c:v>
                </c:pt>
                <c:pt idx="9">
                  <c:v>1.7185466392703574E-2</c:v>
                </c:pt>
                <c:pt idx="10">
                  <c:v>-2.8037850333433312E-3</c:v>
                </c:pt>
                <c:pt idx="11">
                  <c:v>-2.2793036459390237E-2</c:v>
                </c:pt>
                <c:pt idx="12">
                  <c:v>-4.2782287885430037E-2</c:v>
                </c:pt>
                <c:pt idx="13">
                  <c:v>-6.2771539311476943E-2</c:v>
                </c:pt>
                <c:pt idx="14">
                  <c:v>-8.2760790737523848E-2</c:v>
                </c:pt>
                <c:pt idx="15">
                  <c:v>-0.10275004216357075</c:v>
                </c:pt>
                <c:pt idx="16">
                  <c:v>-0.12273929358961766</c:v>
                </c:pt>
                <c:pt idx="17">
                  <c:v>-0.14272854501566457</c:v>
                </c:pt>
                <c:pt idx="18">
                  <c:v>-0.16271779644170437</c:v>
                </c:pt>
                <c:pt idx="19">
                  <c:v>-0.18270704786775127</c:v>
                </c:pt>
              </c:numCache>
            </c:numRef>
          </c:val>
          <c:smooth val="0"/>
          <c:extLst>
            <c:ext xmlns:c16="http://schemas.microsoft.com/office/drawing/2014/chart" uri="{C3380CC4-5D6E-409C-BE32-E72D297353CC}">
              <c16:uniqueId val="{00000003-6429-4758-8769-09E289500205}"/>
            </c:ext>
          </c:extLst>
        </c:ser>
        <c:dLbls>
          <c:showLegendKey val="0"/>
          <c:showVal val="0"/>
          <c:showCatName val="0"/>
          <c:showSerName val="0"/>
          <c:showPercent val="0"/>
          <c:showBubbleSize val="0"/>
        </c:dLbls>
        <c:smooth val="0"/>
        <c:axId val="213196607"/>
        <c:axId val="139885151"/>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 PAL Sales Forecast</a:t>
            </a:r>
          </a:p>
        </c:rich>
      </c:tx>
      <c:layout>
        <c:manualLayout>
          <c:xMode val="edge"/>
          <c:yMode val="edge"/>
          <c:x val="0.46190689888427111"/>
          <c:y val="2.8303663392925792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Forecast!$J$1</c:f>
              <c:strCache>
                <c:ptCount val="1"/>
                <c:pt idx="0">
                  <c:v>PAL_Sales</c:v>
                </c:pt>
              </c:strCache>
            </c:strRef>
          </c:tx>
          <c:spPr>
            <a:ln w="22225" cap="rnd">
              <a:solidFill>
                <a:schemeClr val="accent2"/>
              </a:solidFill>
            </a:ln>
            <a:effectLst>
              <a:glow rad="139700">
                <a:schemeClr val="accent2">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Forecast!$J$2:$J$21</c:f>
              <c:numCache>
                <c:formatCode>0%</c:formatCode>
                <c:ptCount val="20"/>
                <c:pt idx="0">
                  <c:v>3.0250481695566305E-2</c:v>
                </c:pt>
                <c:pt idx="1">
                  <c:v>0.38376659809238822</c:v>
                </c:pt>
                <c:pt idx="2">
                  <c:v>0.27165833220705909</c:v>
                </c:pt>
                <c:pt idx="3">
                  <c:v>3.9961738760762582E-2</c:v>
                </c:pt>
                <c:pt idx="4">
                  <c:v>-0.14133878385283608</c:v>
                </c:pt>
                <c:pt idx="5">
                  <c:v>-7.8790764103782177E-2</c:v>
                </c:pt>
                <c:pt idx="6">
                  <c:v>-0.26770025839793754</c:v>
                </c:pt>
                <c:pt idx="7">
                  <c:v>1.0329922371206894</c:v>
                </c:pt>
                <c:pt idx="8">
                  <c:v>0.34626399375161798</c:v>
                </c:pt>
                <c:pt idx="9">
                  <c:v>-3.0426094243537316E-2</c:v>
                </c:pt>
                <c:pt idx="10">
                  <c:v>-7.4064224453160521E-2</c:v>
                </c:pt>
                <c:pt idx="11">
                  <c:v>9.1261578229340307E-2</c:v>
                </c:pt>
                <c:pt idx="12">
                  <c:v>-0.34590077641795103</c:v>
                </c:pt>
                <c:pt idx="13">
                  <c:v>3.2793481541092628E-2</c:v>
                </c:pt>
                <c:pt idx="14">
                  <c:v>0.1623648582838223</c:v>
                </c:pt>
                <c:pt idx="15">
                  <c:v>-0.22724987430869661</c:v>
                </c:pt>
                <c:pt idx="16">
                  <c:v>-0.11309911082194762</c:v>
                </c:pt>
                <c:pt idx="17">
                  <c:v>-5.2573664262134404E-2</c:v>
                </c:pt>
                <c:pt idx="18">
                  <c:v>-0.27551942186088729</c:v>
                </c:pt>
                <c:pt idx="19">
                  <c:v>-0.15366329695386582</c:v>
                </c:pt>
              </c:numCache>
            </c:numRef>
          </c:val>
          <c:smooth val="0"/>
          <c:extLst>
            <c:ext xmlns:c16="http://schemas.microsoft.com/office/drawing/2014/chart" uri="{C3380CC4-5D6E-409C-BE32-E72D297353CC}">
              <c16:uniqueId val="{00000000-3317-4943-90F0-AEF2CB5E7AD4}"/>
            </c:ext>
          </c:extLst>
        </c:ser>
        <c:ser>
          <c:idx val="0"/>
          <c:order val="1"/>
          <c:tx>
            <c:strRef>
              <c:f>Forecast!$H$1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-0.16991095038496695</c:v>
                </c:pt>
              </c:numCache>
            </c:numRef>
          </c:val>
          <c:smooth val="0"/>
          <c:extLst>
            <c:ext xmlns:c16="http://schemas.microsoft.com/office/drawing/2014/chart" uri="{C3380CC4-5D6E-409C-BE32-E72D297353CC}">
              <c16:uniqueId val="{00000001-3317-4943-90F0-AEF2CB5E7AD4}"/>
            </c:ext>
          </c:extLst>
        </c:ser>
        <c:ser>
          <c:idx val="2"/>
          <c:order val="2"/>
          <c:tx>
            <c:strRef>
              <c:f>Forecast!$P$1</c:f>
              <c:strCache>
                <c:ptCount val="1"/>
                <c:pt idx="0">
                  <c:v>PAL_Regression</c:v>
                </c:pt>
              </c:strCache>
            </c:strRef>
          </c:tx>
          <c:spPr>
            <a:ln w="22225" cap="rnd">
              <a:solidFill>
                <a:schemeClr val="accent3"/>
              </a:solidFill>
            </a:ln>
            <a:effectLst>
              <a:glow rad="139700">
                <a:schemeClr val="accent3">
                  <a:satMod val="175000"/>
                  <a:alpha val="14000"/>
                </a:schemeClr>
              </a:glow>
            </a:effectLst>
          </c:spPr>
          <c:marker>
            <c:symbol val="none"/>
          </c:marker>
          <c:dLbls>
            <c:dLbl>
              <c:idx val="19"/>
              <c:layout>
                <c:manualLayout>
                  <c:x val="-5.5515788668440693E-3"/>
                  <c:y val="-7.82121407412801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49D-4DCB-90DE-523A2E13BF3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Forecast!$P$2:$P$21</c:f>
              <c:numCache>
                <c:formatCode>0%</c:formatCode>
                <c:ptCount val="20"/>
                <c:pt idx="0">
                  <c:v>0.21676199995442857</c:v>
                </c:pt>
                <c:pt idx="1">
                  <c:v>0.1972659316961014</c:v>
                </c:pt>
                <c:pt idx="2">
                  <c:v>0.17776986343776713</c:v>
                </c:pt>
                <c:pt idx="3">
                  <c:v>0.15827379517943996</c:v>
                </c:pt>
                <c:pt idx="4">
                  <c:v>0.13877772692110568</c:v>
                </c:pt>
                <c:pt idx="5">
                  <c:v>0.11928165866277141</c:v>
                </c:pt>
                <c:pt idx="6">
                  <c:v>9.9785590404444235E-2</c:v>
                </c:pt>
                <c:pt idx="7">
                  <c:v>8.028952214610996E-2</c:v>
                </c:pt>
                <c:pt idx="8">
                  <c:v>6.0793453887782789E-2</c:v>
                </c:pt>
                <c:pt idx="9">
                  <c:v>4.1297385629448513E-2</c:v>
                </c:pt>
                <c:pt idx="10">
                  <c:v>2.1801317371121343E-2</c:v>
                </c:pt>
                <c:pt idx="11">
                  <c:v>2.3052491127870667E-3</c:v>
                </c:pt>
                <c:pt idx="12">
                  <c:v>-1.7190819145547209E-2</c:v>
                </c:pt>
                <c:pt idx="13">
                  <c:v>-3.668688740387438E-2</c:v>
                </c:pt>
                <c:pt idx="14">
                  <c:v>-5.6182955662208656E-2</c:v>
                </c:pt>
                <c:pt idx="15">
                  <c:v>-7.5679023920535826E-2</c:v>
                </c:pt>
                <c:pt idx="16">
                  <c:v>-9.5175092178870102E-2</c:v>
                </c:pt>
                <c:pt idx="17">
                  <c:v>-0.11467116043719727</c:v>
                </c:pt>
                <c:pt idx="18">
                  <c:v>-0.13416722869553155</c:v>
                </c:pt>
                <c:pt idx="19">
                  <c:v>-0.15366329695386582</c:v>
                </c:pt>
              </c:numCache>
            </c:numRef>
          </c:val>
          <c:smooth val="0"/>
          <c:extLst>
            <c:ext xmlns:c16="http://schemas.microsoft.com/office/drawing/2014/chart" uri="{C3380CC4-5D6E-409C-BE32-E72D297353CC}">
              <c16:uniqueId val="{00000003-3317-4943-90F0-AEF2CB5E7AD4}"/>
            </c:ext>
          </c:extLst>
        </c:ser>
        <c:dLbls>
          <c:showLegendKey val="0"/>
          <c:showVal val="0"/>
          <c:showCatName val="0"/>
          <c:showSerName val="0"/>
          <c:showPercent val="0"/>
          <c:showBubbleSize val="0"/>
        </c:dLbls>
        <c:smooth val="0"/>
        <c:axId val="213196607"/>
        <c:axId val="139885151"/>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Other Sales Forecast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Forecast!$I$1</c:f>
              <c:strCache>
                <c:ptCount val="1"/>
                <c:pt idx="0">
                  <c:v>NA_Sales</c:v>
                </c:pt>
              </c:strCache>
            </c:strRef>
          </c:tx>
          <c:spPr>
            <a:ln w="22225" cap="rnd">
              <a:solidFill>
                <a:schemeClr val="accent2"/>
              </a:solidFill>
            </a:ln>
            <a:effectLst>
              <a:glow rad="139700">
                <a:schemeClr val="accent2">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Forecast!$L$2:$L$21</c:f>
              <c:numCache>
                <c:formatCode>0%</c:formatCode>
                <c:ptCount val="20"/>
                <c:pt idx="0">
                  <c:v>0.17808219178082085</c:v>
                </c:pt>
                <c:pt idx="1">
                  <c:v>0.79651162790699404</c:v>
                </c:pt>
                <c:pt idx="2">
                  <c:v>0.30528586839267002</c:v>
                </c:pt>
                <c:pt idx="3">
                  <c:v>4.6694214876032397E-2</c:v>
                </c:pt>
                <c:pt idx="4">
                  <c:v>-1.9739439399919873E-2</c:v>
                </c:pt>
                <c:pt idx="5">
                  <c:v>0.16713652839307563</c:v>
                </c:pt>
                <c:pt idx="6">
                  <c:v>-1.2767425810907618E-2</c:v>
                </c:pt>
                <c:pt idx="7">
                  <c:v>1.1024117441453829</c:v>
                </c:pt>
                <c:pt idx="8">
                  <c:v>0.25203657522861284</c:v>
                </c:pt>
                <c:pt idx="9">
                  <c:v>-0.14300889656089252</c:v>
                </c:pt>
                <c:pt idx="10">
                  <c:v>-0.24852804462349148</c:v>
                </c:pt>
                <c:pt idx="11">
                  <c:v>4.1030927835051516E-2</c:v>
                </c:pt>
                <c:pt idx="12">
                  <c:v>-0.36423054070112681</c:v>
                </c:pt>
                <c:pt idx="13">
                  <c:v>2.6168224299062393E-2</c:v>
                </c:pt>
                <c:pt idx="14">
                  <c:v>9.7146326654525772E-2</c:v>
                </c:pt>
                <c:pt idx="15">
                  <c:v>-0.12368566685113142</c:v>
                </c:pt>
                <c:pt idx="16">
                  <c:v>-0.18913798547521085</c:v>
                </c:pt>
                <c:pt idx="17">
                  <c:v>-3.5436137071648222E-2</c:v>
                </c:pt>
                <c:pt idx="18">
                  <c:v>-0.16350423899878727</c:v>
                </c:pt>
                <c:pt idx="19">
                  <c:v>-0.22338366114865948</c:v>
                </c:pt>
              </c:numCache>
            </c:numRef>
          </c:val>
          <c:smooth val="0"/>
          <c:extLst>
            <c:ext xmlns:c16="http://schemas.microsoft.com/office/drawing/2014/chart" uri="{C3380CC4-5D6E-409C-BE32-E72D297353CC}">
              <c16:uniqueId val="{00000000-6811-462E-B4B6-BE3943DB0FBE}"/>
            </c:ext>
          </c:extLst>
        </c:ser>
        <c:ser>
          <c:idx val="0"/>
          <c:order val="1"/>
          <c:tx>
            <c:strRef>
              <c:f>Forecast!$H$1</c:f>
              <c:strCache>
                <c:ptCount val="1"/>
                <c:pt idx="0">
                  <c:v>Global_Sales</c:v>
                </c:pt>
              </c:strCache>
            </c:strRef>
          </c:tx>
          <c:spPr>
            <a:ln w="22225" cap="rnd">
              <a:solidFill>
                <a:schemeClr val="accent1"/>
              </a:solidFill>
            </a:ln>
            <a:effectLst>
              <a:glow rad="139700">
                <a:schemeClr val="accent1">
                  <a:satMod val="175000"/>
                  <a:alpha val="14000"/>
                </a:schemeClr>
              </a:glow>
            </a:effectLst>
          </c:spPr>
          <c:marker>
            <c:symbol val="none"/>
          </c:marker>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Forecast!$H$2:$H$21</c:f>
              <c:numCache>
                <c:formatCode>0%</c:formatCode>
                <c:ptCount val="20"/>
                <c:pt idx="0">
                  <c:v>-4.2738215175778138E-2</c:v>
                </c:pt>
                <c:pt idx="1">
                  <c:v>0.35600731180413281</c:v>
                </c:pt>
                <c:pt idx="2">
                  <c:v>0.34750816993463313</c:v>
                </c:pt>
                <c:pt idx="3">
                  <c:v>-2.0401976536212247E-2</c:v>
                </c:pt>
                <c:pt idx="4">
                  <c:v>-6.3687565760967971E-2</c:v>
                </c:pt>
                <c:pt idx="5">
                  <c:v>7.7108672659963379E-2</c:v>
                </c:pt>
                <c:pt idx="6">
                  <c:v>-0.16033017275768455</c:v>
                </c:pt>
                <c:pt idx="7">
                  <c:v>0.6650343517029792</c:v>
                </c:pt>
                <c:pt idx="8">
                  <c:v>0.26124840876167954</c:v>
                </c:pt>
                <c:pt idx="9">
                  <c:v>-7.1051944661969166E-2</c:v>
                </c:pt>
                <c:pt idx="10">
                  <c:v>-0.11089880484057645</c:v>
                </c:pt>
                <c:pt idx="11">
                  <c:v>-5.1620243563272996E-3</c:v>
                </c:pt>
                <c:pt idx="12">
                  <c:v>-0.37414490543660073</c:v>
                </c:pt>
                <c:pt idx="13">
                  <c:v>-3.4753477039694246E-2</c:v>
                </c:pt>
                <c:pt idx="14">
                  <c:v>6.7031271911374729E-2</c:v>
                </c:pt>
                <c:pt idx="15">
                  <c:v>-0.15810224733867323</c:v>
                </c:pt>
                <c:pt idx="16">
                  <c:v>-0.16293318763658859</c:v>
                </c:pt>
                <c:pt idx="17">
                  <c:v>-2.4942887780318643E-2</c:v>
                </c:pt>
                <c:pt idx="18">
                  <c:v>-0.17576742851678301</c:v>
                </c:pt>
                <c:pt idx="19">
                  <c:v>-0.16991095038496695</c:v>
                </c:pt>
              </c:numCache>
            </c:numRef>
          </c:val>
          <c:smooth val="0"/>
          <c:extLst>
            <c:ext xmlns:c16="http://schemas.microsoft.com/office/drawing/2014/chart" uri="{C3380CC4-5D6E-409C-BE32-E72D297353CC}">
              <c16:uniqueId val="{00000001-6811-462E-B4B6-BE3943DB0FBE}"/>
            </c:ext>
          </c:extLst>
        </c:ser>
        <c:ser>
          <c:idx val="2"/>
          <c:order val="2"/>
          <c:tx>
            <c:strRef>
              <c:f>Forecast!$Q$1</c:f>
              <c:strCache>
                <c:ptCount val="1"/>
                <c:pt idx="0">
                  <c:v>Other_Regression</c:v>
                </c:pt>
              </c:strCache>
            </c:strRef>
          </c:tx>
          <c:spPr>
            <a:ln w="22225" cap="rnd">
              <a:solidFill>
                <a:schemeClr val="accent3"/>
              </a:solidFill>
            </a:ln>
            <a:effectLst>
              <a:glow rad="139700">
                <a:schemeClr val="accent3">
                  <a:satMod val="175000"/>
                  <a:alpha val="14000"/>
                </a:schemeClr>
              </a:glow>
            </a:effectLst>
          </c:spPr>
          <c:marker>
            <c:symbol val="none"/>
          </c:marker>
          <c:dLbls>
            <c:dLbl>
              <c:idx val="19"/>
              <c:layout>
                <c:manualLayout>
                  <c:x val="-1.9595542708364101E-2"/>
                  <c:y val="-8.84408569636820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0D9-449C-988E-880BA6DF9AF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multiLvlStrRef>
              <c:f>Forecast!$A$2:$B$21</c:f>
              <c:multiLvlStrCache>
                <c:ptCount val="20"/>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lvl>
                <c:lvl>
                  <c:pt idx="0">
                    <c:v>Actual</c:v>
                  </c:pt>
                  <c:pt idx="19">
                    <c:v>Forecast</c:v>
                  </c:pt>
                </c:lvl>
              </c:multiLvlStrCache>
            </c:multiLvlStrRef>
          </c:cat>
          <c:val>
            <c:numRef>
              <c:f>Forecast!$Q$2:$Q$21</c:f>
              <c:numCache>
                <c:formatCode>0%</c:formatCode>
                <c:ptCount val="20"/>
                <c:pt idx="0">
                  <c:v>0.3722918804357036</c:v>
                </c:pt>
                <c:pt idx="1">
                  <c:v>0.34094053614179387</c:v>
                </c:pt>
                <c:pt idx="2">
                  <c:v>0.30958919184787703</c:v>
                </c:pt>
                <c:pt idx="3">
                  <c:v>0.27823784755396019</c:v>
                </c:pt>
                <c:pt idx="4">
                  <c:v>0.24688650326005046</c:v>
                </c:pt>
                <c:pt idx="5">
                  <c:v>0.21553515896613362</c:v>
                </c:pt>
                <c:pt idx="6">
                  <c:v>0.18418381467221678</c:v>
                </c:pt>
                <c:pt idx="7">
                  <c:v>0.15283247037830705</c:v>
                </c:pt>
                <c:pt idx="8">
                  <c:v>0.12148112608439021</c:v>
                </c:pt>
                <c:pt idx="9">
                  <c:v>9.0129781790480479E-2</c:v>
                </c:pt>
                <c:pt idx="10">
                  <c:v>5.877843749656364E-2</c:v>
                </c:pt>
                <c:pt idx="11">
                  <c:v>2.7427093202646802E-2</c:v>
                </c:pt>
                <c:pt idx="12">
                  <c:v>-3.9242510912629314E-3</c:v>
                </c:pt>
                <c:pt idx="13">
                  <c:v>-3.527559538517977E-2</c:v>
                </c:pt>
                <c:pt idx="14">
                  <c:v>-6.6626939679089503E-2</c:v>
                </c:pt>
                <c:pt idx="15">
                  <c:v>-9.7978283973006342E-2</c:v>
                </c:pt>
                <c:pt idx="16">
                  <c:v>-0.12932962826692318</c:v>
                </c:pt>
                <c:pt idx="17">
                  <c:v>-0.16068097256083291</c:v>
                </c:pt>
                <c:pt idx="18">
                  <c:v>-0.19203231685474975</c:v>
                </c:pt>
                <c:pt idx="19">
                  <c:v>-0.22338366114865948</c:v>
                </c:pt>
              </c:numCache>
            </c:numRef>
          </c:val>
          <c:smooth val="0"/>
          <c:extLst>
            <c:ext xmlns:c16="http://schemas.microsoft.com/office/drawing/2014/chart" uri="{C3380CC4-5D6E-409C-BE32-E72D297353CC}">
              <c16:uniqueId val="{00000003-6811-462E-B4B6-BE3943DB0FBE}"/>
            </c:ext>
          </c:extLst>
        </c:ser>
        <c:dLbls>
          <c:showLegendKey val="0"/>
          <c:showVal val="0"/>
          <c:showCatName val="0"/>
          <c:showSerName val="0"/>
          <c:showPercent val="0"/>
          <c:showBubbleSize val="0"/>
        </c:dLbls>
        <c:smooth val="0"/>
        <c:axId val="213196607"/>
        <c:axId val="139885151"/>
      </c:lineChart>
      <c:catAx>
        <c:axId val="213196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885151"/>
        <c:crosses val="autoZero"/>
        <c:auto val="1"/>
        <c:lblAlgn val="ctr"/>
        <c:lblOffset val="100"/>
        <c:noMultiLvlLbl val="0"/>
      </c:catAx>
      <c:valAx>
        <c:axId val="1398851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Growth Rate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131966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A3023C-49FA-4A1A-84CF-2DBD8B68CB7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8F091FB-ABEB-4BFC-95F6-2982D613B4AD}">
      <dgm:prSet phldrT="[Text]"/>
      <dgm:spPr/>
      <dgm:t>
        <a:bodyPr/>
        <a:lstStyle/>
        <a:p>
          <a:pPr>
            <a:buClr>
              <a:srgbClr val="000000"/>
            </a:buClr>
            <a:buSzPts val="1400"/>
            <a:buFont typeface="Arial"/>
            <a:buNone/>
          </a:pPr>
          <a:r>
            <a:rPr lang="en-US" b="1" i="0" u="none" strike="noStrike" cap="none" dirty="0">
              <a:solidFill>
                <a:schemeClr val="tx1"/>
              </a:solidFill>
              <a:latin typeface="Arial"/>
              <a:ea typeface="Arial"/>
              <a:cs typeface="Arial"/>
              <a:sym typeface="Arial"/>
            </a:rPr>
            <a:t>What me</a:t>
          </a:r>
          <a:r>
            <a:rPr lang="en-US" b="1" dirty="0">
              <a:solidFill>
                <a:schemeClr val="tx1"/>
              </a:solidFill>
            </a:rPr>
            <a:t>thods are there to </a:t>
          </a:r>
          <a:r>
            <a:rPr lang="en-US" b="1" dirty="0" err="1">
              <a:solidFill>
                <a:schemeClr val="tx1"/>
              </a:solidFill>
            </a:rPr>
            <a:t>increasel</a:t>
          </a:r>
          <a:r>
            <a:rPr lang="en-US" b="1" dirty="0">
              <a:solidFill>
                <a:schemeClr val="tx1"/>
              </a:solidFill>
            </a:rPr>
            <a:t> video game sales by +10% in the next 1 years through new product development and regional localization? </a:t>
          </a:r>
        </a:p>
      </dgm:t>
    </dgm:pt>
    <dgm:pt modelId="{D6EED797-3287-4517-BEFE-B357D4B026B5}" type="parTrans" cxnId="{65A0D14D-0D85-4977-B8DF-E5694343B2F7}">
      <dgm:prSet/>
      <dgm:spPr/>
      <dgm:t>
        <a:bodyPr/>
        <a:lstStyle/>
        <a:p>
          <a:endParaRPr lang="en-US"/>
        </a:p>
      </dgm:t>
    </dgm:pt>
    <dgm:pt modelId="{C911BBAD-EE32-4E8B-8E36-3FB79AFA5B7A}" type="sibTrans" cxnId="{65A0D14D-0D85-4977-B8DF-E5694343B2F7}">
      <dgm:prSet/>
      <dgm:spPr/>
      <dgm:t>
        <a:bodyPr/>
        <a:lstStyle/>
        <a:p>
          <a:endParaRPr lang="en-US"/>
        </a:p>
      </dgm:t>
    </dgm:pt>
    <dgm:pt modelId="{97926246-918C-410A-9573-36B90F556811}">
      <dgm:prSet phldrT="[Text]"/>
      <dgm:spPr/>
      <dgm:t>
        <a:bodyPr/>
        <a:lstStyle/>
        <a:p>
          <a:r>
            <a:rPr lang="en-US" b="1" dirty="0">
              <a:solidFill>
                <a:schemeClr val="tx1"/>
              </a:solidFill>
            </a:rPr>
            <a:t>Renewal of existing products with newly added value. (limited editions? Technological changes)</a:t>
          </a:r>
        </a:p>
      </dgm:t>
    </dgm:pt>
    <dgm:pt modelId="{EA7B0C87-F864-4C3D-A1DA-95111D8FCFBB}" type="parTrans" cxnId="{85B5170A-B747-4276-9E66-109580C0E4D7}">
      <dgm:prSet/>
      <dgm:spPr/>
      <dgm:t>
        <a:bodyPr/>
        <a:lstStyle/>
        <a:p>
          <a:endParaRPr lang="en-US"/>
        </a:p>
      </dgm:t>
    </dgm:pt>
    <dgm:pt modelId="{C117AC20-0591-4222-9C1F-A90211F385BA}" type="sibTrans" cxnId="{85B5170A-B747-4276-9E66-109580C0E4D7}">
      <dgm:prSet/>
      <dgm:spPr/>
      <dgm:t>
        <a:bodyPr/>
        <a:lstStyle/>
        <a:p>
          <a:endParaRPr lang="en-US"/>
        </a:p>
      </dgm:t>
    </dgm:pt>
    <dgm:pt modelId="{7C8FCB3B-0D04-449C-8D38-13A68E6C5863}">
      <dgm:prSet phldrT="[Text]"/>
      <dgm:spPr/>
      <dgm:t>
        <a:bodyPr/>
        <a:lstStyle/>
        <a:p>
          <a:r>
            <a:rPr lang="en-US" b="1" dirty="0">
              <a:solidFill>
                <a:schemeClr val="tx1"/>
              </a:solidFill>
            </a:rPr>
            <a:t>Increase new product line (New Platform? New Game Title? New Publisher)</a:t>
          </a:r>
        </a:p>
      </dgm:t>
    </dgm:pt>
    <dgm:pt modelId="{03EFB592-828F-472E-B2A9-81FA32446C8C}" type="parTrans" cxnId="{190D2791-3760-4A0A-AFAB-C4BACE751127}">
      <dgm:prSet/>
      <dgm:spPr/>
      <dgm:t>
        <a:bodyPr/>
        <a:lstStyle/>
        <a:p>
          <a:endParaRPr lang="en-US"/>
        </a:p>
      </dgm:t>
    </dgm:pt>
    <dgm:pt modelId="{B855C993-CF9E-451C-ADE2-B3FCE85E2588}" type="sibTrans" cxnId="{190D2791-3760-4A0A-AFAB-C4BACE751127}">
      <dgm:prSet/>
      <dgm:spPr/>
      <dgm:t>
        <a:bodyPr/>
        <a:lstStyle/>
        <a:p>
          <a:endParaRPr lang="en-US"/>
        </a:p>
      </dgm:t>
    </dgm:pt>
    <dgm:pt modelId="{4383FBF7-73EB-40C6-8489-D40033B2C129}">
      <dgm:prSet phldrT="[Text]"/>
      <dgm:spPr/>
      <dgm:t>
        <a:bodyPr/>
        <a:lstStyle/>
        <a:p>
          <a:pPr>
            <a:buClr>
              <a:srgbClr val="000000"/>
            </a:buClr>
            <a:buSzPts val="1400"/>
            <a:buFont typeface="Arial"/>
            <a:buNone/>
          </a:pPr>
          <a:r>
            <a:rPr lang="en-US" b="1" dirty="0">
              <a:solidFill>
                <a:schemeClr val="tx1"/>
              </a:solidFill>
            </a:rPr>
            <a:t>New to Global Market</a:t>
          </a:r>
        </a:p>
      </dgm:t>
    </dgm:pt>
    <dgm:pt modelId="{56B45263-B4EC-4DE0-BFE0-56C23D657EB1}" type="parTrans" cxnId="{B1494485-E37E-425A-9FA5-C8BEBDB90DF7}">
      <dgm:prSet/>
      <dgm:spPr/>
      <dgm:t>
        <a:bodyPr/>
        <a:lstStyle/>
        <a:p>
          <a:endParaRPr lang="en-US"/>
        </a:p>
      </dgm:t>
    </dgm:pt>
    <dgm:pt modelId="{74930722-3EF3-41A0-ABC0-5C57EFCBE102}" type="sibTrans" cxnId="{B1494485-E37E-425A-9FA5-C8BEBDB90DF7}">
      <dgm:prSet/>
      <dgm:spPr/>
      <dgm:t>
        <a:bodyPr/>
        <a:lstStyle/>
        <a:p>
          <a:endParaRPr lang="en-US"/>
        </a:p>
      </dgm:t>
    </dgm:pt>
    <dgm:pt modelId="{F150F456-5A19-4D59-896E-D26031AB7DB0}">
      <dgm:prSet phldrT="[Text]"/>
      <dgm:spPr/>
      <dgm:t>
        <a:bodyPr/>
        <a:lstStyle/>
        <a:p>
          <a:r>
            <a:rPr lang="en-US" b="1" dirty="0">
              <a:solidFill>
                <a:schemeClr val="tx1"/>
              </a:solidFill>
            </a:rPr>
            <a:t>New to Regional Market</a:t>
          </a:r>
        </a:p>
      </dgm:t>
    </dgm:pt>
    <dgm:pt modelId="{187F8FA2-8F13-4D60-8449-9E6F943C4808}" type="parTrans" cxnId="{11275EE6-26AC-4B15-A0EC-7E71EF5EDF50}">
      <dgm:prSet/>
      <dgm:spPr/>
      <dgm:t>
        <a:bodyPr/>
        <a:lstStyle/>
        <a:p>
          <a:endParaRPr lang="en-US"/>
        </a:p>
      </dgm:t>
    </dgm:pt>
    <dgm:pt modelId="{96BE08F1-C9E2-49DB-A2C7-CED543690CE9}" type="sibTrans" cxnId="{11275EE6-26AC-4B15-A0EC-7E71EF5EDF50}">
      <dgm:prSet/>
      <dgm:spPr/>
      <dgm:t>
        <a:bodyPr/>
        <a:lstStyle/>
        <a:p>
          <a:endParaRPr lang="en-US"/>
        </a:p>
      </dgm:t>
    </dgm:pt>
    <dgm:pt modelId="{17C1E073-5EAB-4B67-B94B-5FA1C49AA0B7}">
      <dgm:prSet phldrT="[Text]"/>
      <dgm:spPr/>
      <dgm:t>
        <a:bodyPr/>
        <a:lstStyle/>
        <a:p>
          <a:r>
            <a:rPr lang="en-US" b="1" dirty="0">
              <a:solidFill>
                <a:schemeClr val="tx1"/>
              </a:solidFill>
            </a:rPr>
            <a:t>Take an </a:t>
          </a:r>
          <a:br>
            <a:rPr lang="en-US" b="1" dirty="0">
              <a:solidFill>
                <a:schemeClr val="tx1"/>
              </a:solidFill>
            </a:rPr>
          </a:br>
          <a:r>
            <a:rPr lang="en-US" b="1" dirty="0">
              <a:solidFill>
                <a:schemeClr val="tx1"/>
              </a:solidFill>
            </a:rPr>
            <a:t>Existing Product to a New Market</a:t>
          </a:r>
        </a:p>
      </dgm:t>
    </dgm:pt>
    <dgm:pt modelId="{BF2919BE-EA0F-48A4-BEA5-1682010E013F}" type="parTrans" cxnId="{1D3883F5-0CEE-4A43-8820-3A675B88E840}">
      <dgm:prSet/>
      <dgm:spPr/>
      <dgm:t>
        <a:bodyPr/>
        <a:lstStyle/>
        <a:p>
          <a:endParaRPr lang="en-US"/>
        </a:p>
      </dgm:t>
    </dgm:pt>
    <dgm:pt modelId="{8352E846-6BB6-4F27-900C-786AEE821E59}" type="sibTrans" cxnId="{1D3883F5-0CEE-4A43-8820-3A675B88E840}">
      <dgm:prSet/>
      <dgm:spPr/>
      <dgm:t>
        <a:bodyPr/>
        <a:lstStyle/>
        <a:p>
          <a:endParaRPr lang="en-US"/>
        </a:p>
      </dgm:t>
    </dgm:pt>
    <dgm:pt modelId="{3F4192F6-A0DD-4614-9CE6-5EF91EBB4A63}">
      <dgm:prSet phldrT="[Text]"/>
      <dgm:spPr/>
      <dgm:t>
        <a:bodyPr/>
        <a:lstStyle/>
        <a:p>
          <a:r>
            <a:rPr lang="en-US" b="1" dirty="0">
              <a:solidFill>
                <a:schemeClr val="tx1"/>
              </a:solidFill>
            </a:rPr>
            <a:t>Create a new product specific to the region. </a:t>
          </a:r>
        </a:p>
      </dgm:t>
    </dgm:pt>
    <dgm:pt modelId="{99034E5E-03AC-4D64-8E29-FA31D7AFA846}" type="parTrans" cxnId="{A28D491A-C7E2-4BAD-B651-D2DF360F76D5}">
      <dgm:prSet/>
      <dgm:spPr/>
      <dgm:t>
        <a:bodyPr/>
        <a:lstStyle/>
        <a:p>
          <a:endParaRPr lang="en-US"/>
        </a:p>
      </dgm:t>
    </dgm:pt>
    <dgm:pt modelId="{AA13C32B-F2BC-4062-B3F3-2D46874ABFCC}" type="sibTrans" cxnId="{A28D491A-C7E2-4BAD-B651-D2DF360F76D5}">
      <dgm:prSet/>
      <dgm:spPr/>
      <dgm:t>
        <a:bodyPr/>
        <a:lstStyle/>
        <a:p>
          <a:endParaRPr lang="en-US"/>
        </a:p>
      </dgm:t>
    </dgm:pt>
    <dgm:pt modelId="{01002076-2945-41A7-8683-DDC322ADC292}">
      <dgm:prSet phldrT="[Text]"/>
      <dgm:spPr/>
      <dgm:t>
        <a:bodyPr/>
        <a:lstStyle/>
        <a:p>
          <a:r>
            <a:rPr lang="en-US" b="1" dirty="0">
              <a:solidFill>
                <a:schemeClr val="tx1"/>
              </a:solidFill>
            </a:rPr>
            <a:t>Existing in Region and Global Market </a:t>
          </a:r>
        </a:p>
      </dgm:t>
    </dgm:pt>
    <dgm:pt modelId="{447886A8-C5F9-47AE-B5BB-600B9BE15C8D}" type="parTrans" cxnId="{977CEBAD-E047-4A9B-A7AE-369DFE833929}">
      <dgm:prSet/>
      <dgm:spPr/>
      <dgm:t>
        <a:bodyPr/>
        <a:lstStyle/>
        <a:p>
          <a:endParaRPr lang="en-US"/>
        </a:p>
      </dgm:t>
    </dgm:pt>
    <dgm:pt modelId="{06DF5ED5-B209-48BE-848A-E5017D73C76E}" type="sibTrans" cxnId="{977CEBAD-E047-4A9B-A7AE-369DFE833929}">
      <dgm:prSet/>
      <dgm:spPr/>
      <dgm:t>
        <a:bodyPr/>
        <a:lstStyle/>
        <a:p>
          <a:endParaRPr lang="en-US"/>
        </a:p>
      </dgm:t>
    </dgm:pt>
    <dgm:pt modelId="{48439F2F-0FEE-4584-910B-6C283EDB95E8}">
      <dgm:prSet phldrT="[Text]"/>
      <dgm:spPr/>
      <dgm:t>
        <a:bodyPr/>
        <a:lstStyle/>
        <a:p>
          <a:r>
            <a:rPr lang="en-US" b="1" dirty="0">
              <a:solidFill>
                <a:schemeClr val="tx1"/>
              </a:solidFill>
            </a:rPr>
            <a:t>Increase sales volume through marketing</a:t>
          </a:r>
        </a:p>
      </dgm:t>
    </dgm:pt>
    <dgm:pt modelId="{8A590AC6-BCF7-4FC5-A0A2-3696F8DA07B7}" type="parTrans" cxnId="{9FAC3D4E-A06F-4753-B633-2A8E6ED06E84}">
      <dgm:prSet/>
      <dgm:spPr/>
      <dgm:t>
        <a:bodyPr/>
        <a:lstStyle/>
        <a:p>
          <a:endParaRPr lang="en-US"/>
        </a:p>
      </dgm:t>
    </dgm:pt>
    <dgm:pt modelId="{824C5D96-4C0D-4F71-B738-7DDD599AC0AB}" type="sibTrans" cxnId="{9FAC3D4E-A06F-4753-B633-2A8E6ED06E84}">
      <dgm:prSet/>
      <dgm:spPr/>
      <dgm:t>
        <a:bodyPr/>
        <a:lstStyle/>
        <a:p>
          <a:endParaRPr lang="en-US"/>
        </a:p>
      </dgm:t>
    </dgm:pt>
    <dgm:pt modelId="{872A6BC3-06B5-4F4E-BBC9-A63AB184854D}">
      <dgm:prSet phldrT="[Text]"/>
      <dgm:spPr/>
      <dgm:t>
        <a:bodyPr/>
        <a:lstStyle/>
        <a:p>
          <a:r>
            <a:rPr lang="en-US" b="1" dirty="0">
              <a:solidFill>
                <a:schemeClr val="tx1"/>
              </a:solidFill>
            </a:rPr>
            <a:t>Changing economy (ex. COVID-19)</a:t>
          </a:r>
        </a:p>
      </dgm:t>
    </dgm:pt>
    <dgm:pt modelId="{38533DCD-FBDC-4EEE-BEE8-19C7C5543551}" type="parTrans" cxnId="{57C2F88E-2A9E-4232-8615-B78430787DC8}">
      <dgm:prSet/>
      <dgm:spPr/>
      <dgm:t>
        <a:bodyPr/>
        <a:lstStyle/>
        <a:p>
          <a:endParaRPr lang="en-US"/>
        </a:p>
      </dgm:t>
    </dgm:pt>
    <dgm:pt modelId="{1B4AABE7-0DC2-4876-BC46-2E6316BFA5A2}" type="sibTrans" cxnId="{57C2F88E-2A9E-4232-8615-B78430787DC8}">
      <dgm:prSet/>
      <dgm:spPr/>
      <dgm:t>
        <a:bodyPr/>
        <a:lstStyle/>
        <a:p>
          <a:endParaRPr lang="en-US"/>
        </a:p>
      </dgm:t>
    </dgm:pt>
    <dgm:pt modelId="{679D1222-3533-4824-A47E-B0F55B571DE9}" type="pres">
      <dgm:prSet presAssocID="{07A3023C-49FA-4A1A-84CF-2DBD8B68CB71}" presName="diagram" presStyleCnt="0">
        <dgm:presLayoutVars>
          <dgm:chPref val="1"/>
          <dgm:dir/>
          <dgm:animOne val="branch"/>
          <dgm:animLvl val="lvl"/>
          <dgm:resizeHandles val="exact"/>
        </dgm:presLayoutVars>
      </dgm:prSet>
      <dgm:spPr/>
    </dgm:pt>
    <dgm:pt modelId="{55E763B8-7012-4921-8B42-8381A666F64D}" type="pres">
      <dgm:prSet presAssocID="{F8F091FB-ABEB-4BFC-95F6-2982D613B4AD}" presName="root1" presStyleCnt="0"/>
      <dgm:spPr/>
    </dgm:pt>
    <dgm:pt modelId="{43BBEB14-9D6C-4595-BB71-E62820E2DC16}" type="pres">
      <dgm:prSet presAssocID="{F8F091FB-ABEB-4BFC-95F6-2982D613B4AD}" presName="LevelOneTextNode" presStyleLbl="node0" presStyleIdx="0" presStyleCnt="1">
        <dgm:presLayoutVars>
          <dgm:chPref val="3"/>
        </dgm:presLayoutVars>
      </dgm:prSet>
      <dgm:spPr/>
    </dgm:pt>
    <dgm:pt modelId="{B30E3134-D0AD-44E6-939F-8F43DD8E76C2}" type="pres">
      <dgm:prSet presAssocID="{F8F091FB-ABEB-4BFC-95F6-2982D613B4AD}" presName="level2hierChild" presStyleCnt="0"/>
      <dgm:spPr/>
    </dgm:pt>
    <dgm:pt modelId="{789F5961-CAD4-4264-8524-B8A9CDB6A04A}" type="pres">
      <dgm:prSet presAssocID="{56B45263-B4EC-4DE0-BFE0-56C23D657EB1}" presName="conn2-1" presStyleLbl="parChTrans1D2" presStyleIdx="0" presStyleCnt="3"/>
      <dgm:spPr/>
    </dgm:pt>
    <dgm:pt modelId="{2F2898FE-DA4B-499D-A736-A690D63A48E1}" type="pres">
      <dgm:prSet presAssocID="{56B45263-B4EC-4DE0-BFE0-56C23D657EB1}" presName="connTx" presStyleLbl="parChTrans1D2" presStyleIdx="0" presStyleCnt="3"/>
      <dgm:spPr/>
    </dgm:pt>
    <dgm:pt modelId="{387150FB-5EFE-4DDA-91A8-35F3148743C5}" type="pres">
      <dgm:prSet presAssocID="{4383FBF7-73EB-40C6-8489-D40033B2C129}" presName="root2" presStyleCnt="0"/>
      <dgm:spPr/>
    </dgm:pt>
    <dgm:pt modelId="{54E03D98-20CA-44F0-95C5-621A3E91AF09}" type="pres">
      <dgm:prSet presAssocID="{4383FBF7-73EB-40C6-8489-D40033B2C129}" presName="LevelTwoTextNode" presStyleLbl="node2" presStyleIdx="0" presStyleCnt="3" custLinFactNeighborX="-1336" custLinFactNeighborY="-3564">
        <dgm:presLayoutVars>
          <dgm:chPref val="3"/>
        </dgm:presLayoutVars>
      </dgm:prSet>
      <dgm:spPr/>
    </dgm:pt>
    <dgm:pt modelId="{91C8FF16-4D25-463B-8AAC-C8B2E4738D85}" type="pres">
      <dgm:prSet presAssocID="{4383FBF7-73EB-40C6-8489-D40033B2C129}" presName="level3hierChild" presStyleCnt="0"/>
      <dgm:spPr/>
    </dgm:pt>
    <dgm:pt modelId="{F64A1A44-6998-4F22-B95F-94D9E293F127}" type="pres">
      <dgm:prSet presAssocID="{EA7B0C87-F864-4C3D-A1DA-95111D8FCFBB}" presName="conn2-1" presStyleLbl="parChTrans1D3" presStyleIdx="0" presStyleCnt="6"/>
      <dgm:spPr/>
    </dgm:pt>
    <dgm:pt modelId="{6DD716B2-3FCB-446F-AEAD-B385738F5CB9}" type="pres">
      <dgm:prSet presAssocID="{EA7B0C87-F864-4C3D-A1DA-95111D8FCFBB}" presName="connTx" presStyleLbl="parChTrans1D3" presStyleIdx="0" presStyleCnt="6"/>
      <dgm:spPr/>
    </dgm:pt>
    <dgm:pt modelId="{3C72468B-B0E3-4FB0-964B-22CC7F0FDAA1}" type="pres">
      <dgm:prSet presAssocID="{97926246-918C-410A-9573-36B90F556811}" presName="root2" presStyleCnt="0"/>
      <dgm:spPr/>
    </dgm:pt>
    <dgm:pt modelId="{885C0B1E-70B8-47BD-B546-8E04FBF2E7FD}" type="pres">
      <dgm:prSet presAssocID="{97926246-918C-410A-9573-36B90F556811}" presName="LevelTwoTextNode" presStyleLbl="node3" presStyleIdx="0" presStyleCnt="6">
        <dgm:presLayoutVars>
          <dgm:chPref val="3"/>
        </dgm:presLayoutVars>
      </dgm:prSet>
      <dgm:spPr/>
    </dgm:pt>
    <dgm:pt modelId="{B5969AB8-7C95-4466-8F7B-47C196C988CF}" type="pres">
      <dgm:prSet presAssocID="{97926246-918C-410A-9573-36B90F556811}" presName="level3hierChild" presStyleCnt="0"/>
      <dgm:spPr/>
    </dgm:pt>
    <dgm:pt modelId="{8937ED2E-D954-4DE1-8235-D6DE7E77B2B3}" type="pres">
      <dgm:prSet presAssocID="{03EFB592-828F-472E-B2A9-81FA32446C8C}" presName="conn2-1" presStyleLbl="parChTrans1D3" presStyleIdx="1" presStyleCnt="6"/>
      <dgm:spPr/>
    </dgm:pt>
    <dgm:pt modelId="{101E5257-9C0A-4F65-91BC-7B8214C4F340}" type="pres">
      <dgm:prSet presAssocID="{03EFB592-828F-472E-B2A9-81FA32446C8C}" presName="connTx" presStyleLbl="parChTrans1D3" presStyleIdx="1" presStyleCnt="6"/>
      <dgm:spPr/>
    </dgm:pt>
    <dgm:pt modelId="{18FB85A1-92EE-4AC5-BE58-50F466B94EC4}" type="pres">
      <dgm:prSet presAssocID="{7C8FCB3B-0D04-449C-8D38-13A68E6C5863}" presName="root2" presStyleCnt="0"/>
      <dgm:spPr/>
    </dgm:pt>
    <dgm:pt modelId="{0394D6E3-1B9F-45C7-908A-B42D9A26B73F}" type="pres">
      <dgm:prSet presAssocID="{7C8FCB3B-0D04-449C-8D38-13A68E6C5863}" presName="LevelTwoTextNode" presStyleLbl="node3" presStyleIdx="1" presStyleCnt="6" custLinFactNeighborX="-882" custLinFactNeighborY="-5878">
        <dgm:presLayoutVars>
          <dgm:chPref val="3"/>
        </dgm:presLayoutVars>
      </dgm:prSet>
      <dgm:spPr/>
    </dgm:pt>
    <dgm:pt modelId="{9E41EDF5-B800-4F69-BCD0-407D6172EF42}" type="pres">
      <dgm:prSet presAssocID="{7C8FCB3B-0D04-449C-8D38-13A68E6C5863}" presName="level3hierChild" presStyleCnt="0"/>
      <dgm:spPr/>
    </dgm:pt>
    <dgm:pt modelId="{B15B4F6A-291A-4FA5-8B51-AF8627115A0B}" type="pres">
      <dgm:prSet presAssocID="{187F8FA2-8F13-4D60-8449-9E6F943C4808}" presName="conn2-1" presStyleLbl="parChTrans1D2" presStyleIdx="1" presStyleCnt="3"/>
      <dgm:spPr/>
    </dgm:pt>
    <dgm:pt modelId="{9E26F0A7-2F0E-476D-ABFB-EE7A2C41DFF5}" type="pres">
      <dgm:prSet presAssocID="{187F8FA2-8F13-4D60-8449-9E6F943C4808}" presName="connTx" presStyleLbl="parChTrans1D2" presStyleIdx="1" presStyleCnt="3"/>
      <dgm:spPr/>
    </dgm:pt>
    <dgm:pt modelId="{8B5128E7-2DD3-4E67-B09A-1C8992E0D84E}" type="pres">
      <dgm:prSet presAssocID="{F150F456-5A19-4D59-896E-D26031AB7DB0}" presName="root2" presStyleCnt="0"/>
      <dgm:spPr/>
    </dgm:pt>
    <dgm:pt modelId="{0614BF92-B0A4-4D25-94C4-08C9AD09B43C}" type="pres">
      <dgm:prSet presAssocID="{F150F456-5A19-4D59-896E-D26031AB7DB0}" presName="LevelTwoTextNode" presStyleLbl="node2" presStyleIdx="1" presStyleCnt="3">
        <dgm:presLayoutVars>
          <dgm:chPref val="3"/>
        </dgm:presLayoutVars>
      </dgm:prSet>
      <dgm:spPr/>
    </dgm:pt>
    <dgm:pt modelId="{9D45781D-7EFE-4629-BAD0-2F43BC7E4727}" type="pres">
      <dgm:prSet presAssocID="{F150F456-5A19-4D59-896E-D26031AB7DB0}" presName="level3hierChild" presStyleCnt="0"/>
      <dgm:spPr/>
    </dgm:pt>
    <dgm:pt modelId="{4701F6E7-63B3-4672-84FC-361F90AE2596}" type="pres">
      <dgm:prSet presAssocID="{BF2919BE-EA0F-48A4-BEA5-1682010E013F}" presName="conn2-1" presStyleLbl="parChTrans1D3" presStyleIdx="2" presStyleCnt="6"/>
      <dgm:spPr/>
    </dgm:pt>
    <dgm:pt modelId="{42F3C4E1-D03A-41BF-9386-394AE4C1EAAF}" type="pres">
      <dgm:prSet presAssocID="{BF2919BE-EA0F-48A4-BEA5-1682010E013F}" presName="connTx" presStyleLbl="parChTrans1D3" presStyleIdx="2" presStyleCnt="6"/>
      <dgm:spPr/>
    </dgm:pt>
    <dgm:pt modelId="{F6C5D4C6-11EF-4CE8-B169-76384A5FF76F}" type="pres">
      <dgm:prSet presAssocID="{17C1E073-5EAB-4B67-B94B-5FA1C49AA0B7}" presName="root2" presStyleCnt="0"/>
      <dgm:spPr/>
    </dgm:pt>
    <dgm:pt modelId="{0CE4F612-9418-4C28-BA34-28D7A73F240A}" type="pres">
      <dgm:prSet presAssocID="{17C1E073-5EAB-4B67-B94B-5FA1C49AA0B7}" presName="LevelTwoTextNode" presStyleLbl="node3" presStyleIdx="2" presStyleCnt="6">
        <dgm:presLayoutVars>
          <dgm:chPref val="3"/>
        </dgm:presLayoutVars>
      </dgm:prSet>
      <dgm:spPr/>
    </dgm:pt>
    <dgm:pt modelId="{626E954A-668F-44ED-B169-38BAE5568690}" type="pres">
      <dgm:prSet presAssocID="{17C1E073-5EAB-4B67-B94B-5FA1C49AA0B7}" presName="level3hierChild" presStyleCnt="0"/>
      <dgm:spPr/>
    </dgm:pt>
    <dgm:pt modelId="{9826888A-3A42-47C3-AD6C-09A94F4959F7}" type="pres">
      <dgm:prSet presAssocID="{99034E5E-03AC-4D64-8E29-FA31D7AFA846}" presName="conn2-1" presStyleLbl="parChTrans1D3" presStyleIdx="3" presStyleCnt="6"/>
      <dgm:spPr/>
    </dgm:pt>
    <dgm:pt modelId="{00E686D3-675D-4D9C-912F-9923545AF554}" type="pres">
      <dgm:prSet presAssocID="{99034E5E-03AC-4D64-8E29-FA31D7AFA846}" presName="connTx" presStyleLbl="parChTrans1D3" presStyleIdx="3" presStyleCnt="6"/>
      <dgm:spPr/>
    </dgm:pt>
    <dgm:pt modelId="{C4A70FE6-0516-4974-908A-4998DD2F4968}" type="pres">
      <dgm:prSet presAssocID="{3F4192F6-A0DD-4614-9CE6-5EF91EBB4A63}" presName="root2" presStyleCnt="0"/>
      <dgm:spPr/>
    </dgm:pt>
    <dgm:pt modelId="{1C914568-3727-47DD-8627-BECED0440642}" type="pres">
      <dgm:prSet presAssocID="{3F4192F6-A0DD-4614-9CE6-5EF91EBB4A63}" presName="LevelTwoTextNode" presStyleLbl="node3" presStyleIdx="3" presStyleCnt="6">
        <dgm:presLayoutVars>
          <dgm:chPref val="3"/>
        </dgm:presLayoutVars>
      </dgm:prSet>
      <dgm:spPr/>
    </dgm:pt>
    <dgm:pt modelId="{7C363849-1686-4FF3-BD3D-CBDA80730F32}" type="pres">
      <dgm:prSet presAssocID="{3F4192F6-A0DD-4614-9CE6-5EF91EBB4A63}" presName="level3hierChild" presStyleCnt="0"/>
      <dgm:spPr/>
    </dgm:pt>
    <dgm:pt modelId="{758BB532-C400-4895-ADD2-B314864C6D1F}" type="pres">
      <dgm:prSet presAssocID="{447886A8-C5F9-47AE-B5BB-600B9BE15C8D}" presName="conn2-1" presStyleLbl="parChTrans1D2" presStyleIdx="2" presStyleCnt="3"/>
      <dgm:spPr/>
    </dgm:pt>
    <dgm:pt modelId="{53A4A034-7DF9-4C67-AD00-34632290084A}" type="pres">
      <dgm:prSet presAssocID="{447886A8-C5F9-47AE-B5BB-600B9BE15C8D}" presName="connTx" presStyleLbl="parChTrans1D2" presStyleIdx="2" presStyleCnt="3"/>
      <dgm:spPr/>
    </dgm:pt>
    <dgm:pt modelId="{B18C99CB-27FF-40A4-9CCE-530CA1E2E49D}" type="pres">
      <dgm:prSet presAssocID="{01002076-2945-41A7-8683-DDC322ADC292}" presName="root2" presStyleCnt="0"/>
      <dgm:spPr/>
    </dgm:pt>
    <dgm:pt modelId="{70D777D6-9978-4AF0-99EE-79DEE26EB4E0}" type="pres">
      <dgm:prSet presAssocID="{01002076-2945-41A7-8683-DDC322ADC292}" presName="LevelTwoTextNode" presStyleLbl="node2" presStyleIdx="2" presStyleCnt="3">
        <dgm:presLayoutVars>
          <dgm:chPref val="3"/>
        </dgm:presLayoutVars>
      </dgm:prSet>
      <dgm:spPr/>
    </dgm:pt>
    <dgm:pt modelId="{10D975E8-C0C1-4C6F-84ED-A05D267CE496}" type="pres">
      <dgm:prSet presAssocID="{01002076-2945-41A7-8683-DDC322ADC292}" presName="level3hierChild" presStyleCnt="0"/>
      <dgm:spPr/>
    </dgm:pt>
    <dgm:pt modelId="{3F29E0ED-8FFE-48B8-9D5A-C317EF0CFCAB}" type="pres">
      <dgm:prSet presAssocID="{8A590AC6-BCF7-4FC5-A0A2-3696F8DA07B7}" presName="conn2-1" presStyleLbl="parChTrans1D3" presStyleIdx="4" presStyleCnt="6"/>
      <dgm:spPr/>
    </dgm:pt>
    <dgm:pt modelId="{33BA6CCF-67A6-45A0-91BF-44D88F214DC3}" type="pres">
      <dgm:prSet presAssocID="{8A590AC6-BCF7-4FC5-A0A2-3696F8DA07B7}" presName="connTx" presStyleLbl="parChTrans1D3" presStyleIdx="4" presStyleCnt="6"/>
      <dgm:spPr/>
    </dgm:pt>
    <dgm:pt modelId="{67EE2056-FE9F-40D6-9BC8-13E6279EF4A5}" type="pres">
      <dgm:prSet presAssocID="{48439F2F-0FEE-4584-910B-6C283EDB95E8}" presName="root2" presStyleCnt="0"/>
      <dgm:spPr/>
    </dgm:pt>
    <dgm:pt modelId="{18B9ADEC-5706-4C26-A9A6-BFB5446E6AA5}" type="pres">
      <dgm:prSet presAssocID="{48439F2F-0FEE-4584-910B-6C283EDB95E8}" presName="LevelTwoTextNode" presStyleLbl="node3" presStyleIdx="4" presStyleCnt="6">
        <dgm:presLayoutVars>
          <dgm:chPref val="3"/>
        </dgm:presLayoutVars>
      </dgm:prSet>
      <dgm:spPr/>
    </dgm:pt>
    <dgm:pt modelId="{C141F8E5-E43D-4DF8-B945-1630464CF401}" type="pres">
      <dgm:prSet presAssocID="{48439F2F-0FEE-4584-910B-6C283EDB95E8}" presName="level3hierChild" presStyleCnt="0"/>
      <dgm:spPr/>
    </dgm:pt>
    <dgm:pt modelId="{5DEF37F5-D4E5-4FC5-B45C-24AE13AFAB0F}" type="pres">
      <dgm:prSet presAssocID="{38533DCD-FBDC-4EEE-BEE8-19C7C5543551}" presName="conn2-1" presStyleLbl="parChTrans1D3" presStyleIdx="5" presStyleCnt="6"/>
      <dgm:spPr/>
    </dgm:pt>
    <dgm:pt modelId="{11449CDE-3A71-4EFE-8397-83CA69AC047B}" type="pres">
      <dgm:prSet presAssocID="{38533DCD-FBDC-4EEE-BEE8-19C7C5543551}" presName="connTx" presStyleLbl="parChTrans1D3" presStyleIdx="5" presStyleCnt="6"/>
      <dgm:spPr/>
    </dgm:pt>
    <dgm:pt modelId="{FC81ED70-1E2E-4A91-9102-5FCB0F618572}" type="pres">
      <dgm:prSet presAssocID="{872A6BC3-06B5-4F4E-BBC9-A63AB184854D}" presName="root2" presStyleCnt="0"/>
      <dgm:spPr/>
    </dgm:pt>
    <dgm:pt modelId="{63E5DDD2-0659-478E-908F-914324C16357}" type="pres">
      <dgm:prSet presAssocID="{872A6BC3-06B5-4F4E-BBC9-A63AB184854D}" presName="LevelTwoTextNode" presStyleLbl="node3" presStyleIdx="5" presStyleCnt="6">
        <dgm:presLayoutVars>
          <dgm:chPref val="3"/>
        </dgm:presLayoutVars>
      </dgm:prSet>
      <dgm:spPr/>
    </dgm:pt>
    <dgm:pt modelId="{640C12C4-07FC-44F9-AE29-CE561BCE3CDF}" type="pres">
      <dgm:prSet presAssocID="{872A6BC3-06B5-4F4E-BBC9-A63AB184854D}" presName="level3hierChild" presStyleCnt="0"/>
      <dgm:spPr/>
    </dgm:pt>
  </dgm:ptLst>
  <dgm:cxnLst>
    <dgm:cxn modelId="{50788E01-A940-49DC-9ADD-4338D87013C4}" type="presOf" srcId="{48439F2F-0FEE-4584-910B-6C283EDB95E8}" destId="{18B9ADEC-5706-4C26-A9A6-BFB5446E6AA5}" srcOrd="0" destOrd="0" presId="urn:microsoft.com/office/officeart/2005/8/layout/hierarchy2"/>
    <dgm:cxn modelId="{2C01C402-E557-4C15-967E-A3023B4CE13D}" type="presOf" srcId="{3F4192F6-A0DD-4614-9CE6-5EF91EBB4A63}" destId="{1C914568-3727-47DD-8627-BECED0440642}" srcOrd="0" destOrd="0" presId="urn:microsoft.com/office/officeart/2005/8/layout/hierarchy2"/>
    <dgm:cxn modelId="{E3546F09-EC17-4ABB-AF52-879D47E116AD}" type="presOf" srcId="{97926246-918C-410A-9573-36B90F556811}" destId="{885C0B1E-70B8-47BD-B546-8E04FBF2E7FD}" srcOrd="0" destOrd="0" presId="urn:microsoft.com/office/officeart/2005/8/layout/hierarchy2"/>
    <dgm:cxn modelId="{85B5170A-B747-4276-9E66-109580C0E4D7}" srcId="{4383FBF7-73EB-40C6-8489-D40033B2C129}" destId="{97926246-918C-410A-9573-36B90F556811}" srcOrd="0" destOrd="0" parTransId="{EA7B0C87-F864-4C3D-A1DA-95111D8FCFBB}" sibTransId="{C117AC20-0591-4222-9C1F-A90211F385BA}"/>
    <dgm:cxn modelId="{A28D491A-C7E2-4BAD-B651-D2DF360F76D5}" srcId="{F150F456-5A19-4D59-896E-D26031AB7DB0}" destId="{3F4192F6-A0DD-4614-9CE6-5EF91EBB4A63}" srcOrd="1" destOrd="0" parTransId="{99034E5E-03AC-4D64-8E29-FA31D7AFA846}" sibTransId="{AA13C32B-F2BC-4062-B3F3-2D46874ABFCC}"/>
    <dgm:cxn modelId="{5857CF21-65AF-4D66-9F9C-12E12F9338BB}" type="presOf" srcId="{07A3023C-49FA-4A1A-84CF-2DBD8B68CB71}" destId="{679D1222-3533-4824-A47E-B0F55B571DE9}" srcOrd="0" destOrd="0" presId="urn:microsoft.com/office/officeart/2005/8/layout/hierarchy2"/>
    <dgm:cxn modelId="{A1BD5328-55A2-4343-8B7A-F2C4C6BF77DD}" type="presOf" srcId="{BF2919BE-EA0F-48A4-BEA5-1682010E013F}" destId="{42F3C4E1-D03A-41BF-9386-394AE4C1EAAF}" srcOrd="1" destOrd="0" presId="urn:microsoft.com/office/officeart/2005/8/layout/hierarchy2"/>
    <dgm:cxn modelId="{6961E93B-D6E1-4405-AE31-3C9B35054A74}" type="presOf" srcId="{8A590AC6-BCF7-4FC5-A0A2-3696F8DA07B7}" destId="{3F29E0ED-8FFE-48B8-9D5A-C317EF0CFCAB}" srcOrd="0" destOrd="0" presId="urn:microsoft.com/office/officeart/2005/8/layout/hierarchy2"/>
    <dgm:cxn modelId="{09B93E3F-E705-4AB5-9260-28AB0DB89B8C}" type="presOf" srcId="{EA7B0C87-F864-4C3D-A1DA-95111D8FCFBB}" destId="{6DD716B2-3FCB-446F-AEAD-B385738F5CB9}" srcOrd="1" destOrd="0" presId="urn:microsoft.com/office/officeart/2005/8/layout/hierarchy2"/>
    <dgm:cxn modelId="{52DA305B-BB1A-404C-BFA9-5908E5514428}" type="presOf" srcId="{187F8FA2-8F13-4D60-8449-9E6F943C4808}" destId="{B15B4F6A-291A-4FA5-8B51-AF8627115A0B}" srcOrd="0" destOrd="0" presId="urn:microsoft.com/office/officeart/2005/8/layout/hierarchy2"/>
    <dgm:cxn modelId="{E19FA15E-39BD-4D77-8B64-C1E52561C7FD}" type="presOf" srcId="{03EFB592-828F-472E-B2A9-81FA32446C8C}" destId="{101E5257-9C0A-4F65-91BC-7B8214C4F340}" srcOrd="1" destOrd="0" presId="urn:microsoft.com/office/officeart/2005/8/layout/hierarchy2"/>
    <dgm:cxn modelId="{49491142-EE84-4A89-9CDA-C3319B617A09}" type="presOf" srcId="{03EFB592-828F-472E-B2A9-81FA32446C8C}" destId="{8937ED2E-D954-4DE1-8235-D6DE7E77B2B3}" srcOrd="0" destOrd="0" presId="urn:microsoft.com/office/officeart/2005/8/layout/hierarchy2"/>
    <dgm:cxn modelId="{6457814B-A336-466F-8A97-2B310B27AC6B}" type="presOf" srcId="{8A590AC6-BCF7-4FC5-A0A2-3696F8DA07B7}" destId="{33BA6CCF-67A6-45A0-91BF-44D88F214DC3}" srcOrd="1" destOrd="0" presId="urn:microsoft.com/office/officeart/2005/8/layout/hierarchy2"/>
    <dgm:cxn modelId="{1D60F24B-A580-4969-B6B2-4174C58A0731}" type="presOf" srcId="{BF2919BE-EA0F-48A4-BEA5-1682010E013F}" destId="{4701F6E7-63B3-4672-84FC-361F90AE2596}" srcOrd="0" destOrd="0" presId="urn:microsoft.com/office/officeart/2005/8/layout/hierarchy2"/>
    <dgm:cxn modelId="{65A0D14D-0D85-4977-B8DF-E5694343B2F7}" srcId="{07A3023C-49FA-4A1A-84CF-2DBD8B68CB71}" destId="{F8F091FB-ABEB-4BFC-95F6-2982D613B4AD}" srcOrd="0" destOrd="0" parTransId="{D6EED797-3287-4517-BEFE-B357D4B026B5}" sibTransId="{C911BBAD-EE32-4E8B-8E36-3FB79AFA5B7A}"/>
    <dgm:cxn modelId="{9FAC3D4E-A06F-4753-B633-2A8E6ED06E84}" srcId="{01002076-2945-41A7-8683-DDC322ADC292}" destId="{48439F2F-0FEE-4584-910B-6C283EDB95E8}" srcOrd="0" destOrd="0" parTransId="{8A590AC6-BCF7-4FC5-A0A2-3696F8DA07B7}" sibTransId="{824C5D96-4C0D-4F71-B738-7DDD599AC0AB}"/>
    <dgm:cxn modelId="{15A3CD76-F6BA-4366-BF27-08F4FF6FC861}" type="presOf" srcId="{F8F091FB-ABEB-4BFC-95F6-2982D613B4AD}" destId="{43BBEB14-9D6C-4595-BB71-E62820E2DC16}" srcOrd="0" destOrd="0" presId="urn:microsoft.com/office/officeart/2005/8/layout/hierarchy2"/>
    <dgm:cxn modelId="{7F06F057-71AB-4F73-82AC-3A26D76FA059}" type="presOf" srcId="{38533DCD-FBDC-4EEE-BEE8-19C7C5543551}" destId="{5DEF37F5-D4E5-4FC5-B45C-24AE13AFAB0F}" srcOrd="0" destOrd="0" presId="urn:microsoft.com/office/officeart/2005/8/layout/hierarchy2"/>
    <dgm:cxn modelId="{38911B7D-8BC1-4A35-8EF8-191DD36D5CB6}" type="presOf" srcId="{872A6BC3-06B5-4F4E-BBC9-A63AB184854D}" destId="{63E5DDD2-0659-478E-908F-914324C16357}" srcOrd="0" destOrd="0" presId="urn:microsoft.com/office/officeart/2005/8/layout/hierarchy2"/>
    <dgm:cxn modelId="{15751B81-C520-453F-987F-70E77AF00182}" type="presOf" srcId="{56B45263-B4EC-4DE0-BFE0-56C23D657EB1}" destId="{2F2898FE-DA4B-499D-A736-A690D63A48E1}" srcOrd="1" destOrd="0" presId="urn:microsoft.com/office/officeart/2005/8/layout/hierarchy2"/>
    <dgm:cxn modelId="{EACD4283-06DB-483C-8C51-5D1774018D7F}" type="presOf" srcId="{99034E5E-03AC-4D64-8E29-FA31D7AFA846}" destId="{9826888A-3A42-47C3-AD6C-09A94F4959F7}" srcOrd="0" destOrd="0" presId="urn:microsoft.com/office/officeart/2005/8/layout/hierarchy2"/>
    <dgm:cxn modelId="{F2F0B283-E8B0-41AE-830F-5465E01D62BB}" type="presOf" srcId="{7C8FCB3B-0D04-449C-8D38-13A68E6C5863}" destId="{0394D6E3-1B9F-45C7-908A-B42D9A26B73F}" srcOrd="0" destOrd="0" presId="urn:microsoft.com/office/officeart/2005/8/layout/hierarchy2"/>
    <dgm:cxn modelId="{59BAA484-AD23-4577-A528-20B042ACAA3B}" type="presOf" srcId="{187F8FA2-8F13-4D60-8449-9E6F943C4808}" destId="{9E26F0A7-2F0E-476D-ABFB-EE7A2C41DFF5}" srcOrd="1" destOrd="0" presId="urn:microsoft.com/office/officeart/2005/8/layout/hierarchy2"/>
    <dgm:cxn modelId="{B1494485-E37E-425A-9FA5-C8BEBDB90DF7}" srcId="{F8F091FB-ABEB-4BFC-95F6-2982D613B4AD}" destId="{4383FBF7-73EB-40C6-8489-D40033B2C129}" srcOrd="0" destOrd="0" parTransId="{56B45263-B4EC-4DE0-BFE0-56C23D657EB1}" sibTransId="{74930722-3EF3-41A0-ABC0-5C57EFCBE102}"/>
    <dgm:cxn modelId="{DE67908A-D2CC-4096-8BD4-6D5B2F25481B}" type="presOf" srcId="{F150F456-5A19-4D59-896E-D26031AB7DB0}" destId="{0614BF92-B0A4-4D25-94C4-08C9AD09B43C}" srcOrd="0" destOrd="0" presId="urn:microsoft.com/office/officeart/2005/8/layout/hierarchy2"/>
    <dgm:cxn modelId="{57C2F88E-2A9E-4232-8615-B78430787DC8}" srcId="{01002076-2945-41A7-8683-DDC322ADC292}" destId="{872A6BC3-06B5-4F4E-BBC9-A63AB184854D}" srcOrd="1" destOrd="0" parTransId="{38533DCD-FBDC-4EEE-BEE8-19C7C5543551}" sibTransId="{1B4AABE7-0DC2-4876-BC46-2E6316BFA5A2}"/>
    <dgm:cxn modelId="{190D2791-3760-4A0A-AFAB-C4BACE751127}" srcId="{4383FBF7-73EB-40C6-8489-D40033B2C129}" destId="{7C8FCB3B-0D04-449C-8D38-13A68E6C5863}" srcOrd="1" destOrd="0" parTransId="{03EFB592-828F-472E-B2A9-81FA32446C8C}" sibTransId="{B855C993-CF9E-451C-ADE2-B3FCE85E2588}"/>
    <dgm:cxn modelId="{48F618A1-C530-4CB5-A603-C385552C309F}" type="presOf" srcId="{17C1E073-5EAB-4B67-B94B-5FA1C49AA0B7}" destId="{0CE4F612-9418-4C28-BA34-28D7A73F240A}" srcOrd="0" destOrd="0" presId="urn:microsoft.com/office/officeart/2005/8/layout/hierarchy2"/>
    <dgm:cxn modelId="{84E258A3-EF4D-4B3D-8F1C-030DB2928F4D}" type="presOf" srcId="{447886A8-C5F9-47AE-B5BB-600B9BE15C8D}" destId="{53A4A034-7DF9-4C67-AD00-34632290084A}" srcOrd="1" destOrd="0" presId="urn:microsoft.com/office/officeart/2005/8/layout/hierarchy2"/>
    <dgm:cxn modelId="{40BF92A8-4EAB-4D88-9767-25E2F8965EBA}" type="presOf" srcId="{EA7B0C87-F864-4C3D-A1DA-95111D8FCFBB}" destId="{F64A1A44-6998-4F22-B95F-94D9E293F127}" srcOrd="0" destOrd="0" presId="urn:microsoft.com/office/officeart/2005/8/layout/hierarchy2"/>
    <dgm:cxn modelId="{977CEBAD-E047-4A9B-A7AE-369DFE833929}" srcId="{F8F091FB-ABEB-4BFC-95F6-2982D613B4AD}" destId="{01002076-2945-41A7-8683-DDC322ADC292}" srcOrd="2" destOrd="0" parTransId="{447886A8-C5F9-47AE-B5BB-600B9BE15C8D}" sibTransId="{06DF5ED5-B209-48BE-848A-E5017D73C76E}"/>
    <dgm:cxn modelId="{1338D1C2-0C9B-4F26-9E59-BECEB2FF61A4}" type="presOf" srcId="{38533DCD-FBDC-4EEE-BEE8-19C7C5543551}" destId="{11449CDE-3A71-4EFE-8397-83CA69AC047B}" srcOrd="1" destOrd="0" presId="urn:microsoft.com/office/officeart/2005/8/layout/hierarchy2"/>
    <dgm:cxn modelId="{706907C3-D6CC-45A5-8629-8A520FB9553A}" type="presOf" srcId="{447886A8-C5F9-47AE-B5BB-600B9BE15C8D}" destId="{758BB532-C400-4895-ADD2-B314864C6D1F}" srcOrd="0" destOrd="0" presId="urn:microsoft.com/office/officeart/2005/8/layout/hierarchy2"/>
    <dgm:cxn modelId="{00BCE1CF-EC11-4C11-8A26-C4B46153AFB0}" type="presOf" srcId="{99034E5E-03AC-4D64-8E29-FA31D7AFA846}" destId="{00E686D3-675D-4D9C-912F-9923545AF554}" srcOrd="1" destOrd="0" presId="urn:microsoft.com/office/officeart/2005/8/layout/hierarchy2"/>
    <dgm:cxn modelId="{05221ED6-4982-4C72-9DD2-B38041F247C3}" type="presOf" srcId="{56B45263-B4EC-4DE0-BFE0-56C23D657EB1}" destId="{789F5961-CAD4-4264-8524-B8A9CDB6A04A}" srcOrd="0" destOrd="0" presId="urn:microsoft.com/office/officeart/2005/8/layout/hierarchy2"/>
    <dgm:cxn modelId="{11275EE6-26AC-4B15-A0EC-7E71EF5EDF50}" srcId="{F8F091FB-ABEB-4BFC-95F6-2982D613B4AD}" destId="{F150F456-5A19-4D59-896E-D26031AB7DB0}" srcOrd="1" destOrd="0" parTransId="{187F8FA2-8F13-4D60-8449-9E6F943C4808}" sibTransId="{96BE08F1-C9E2-49DB-A2C7-CED543690CE9}"/>
    <dgm:cxn modelId="{106DCDED-474F-4507-8418-30E8E17BBA2A}" type="presOf" srcId="{4383FBF7-73EB-40C6-8489-D40033B2C129}" destId="{54E03D98-20CA-44F0-95C5-621A3E91AF09}" srcOrd="0" destOrd="0" presId="urn:microsoft.com/office/officeart/2005/8/layout/hierarchy2"/>
    <dgm:cxn modelId="{1D3883F5-0CEE-4A43-8820-3A675B88E840}" srcId="{F150F456-5A19-4D59-896E-D26031AB7DB0}" destId="{17C1E073-5EAB-4B67-B94B-5FA1C49AA0B7}" srcOrd="0" destOrd="0" parTransId="{BF2919BE-EA0F-48A4-BEA5-1682010E013F}" sibTransId="{8352E846-6BB6-4F27-900C-786AEE821E59}"/>
    <dgm:cxn modelId="{B32949FC-9B31-4C52-82F8-58A60EA8E40F}" type="presOf" srcId="{01002076-2945-41A7-8683-DDC322ADC292}" destId="{70D777D6-9978-4AF0-99EE-79DEE26EB4E0}" srcOrd="0" destOrd="0" presId="urn:microsoft.com/office/officeart/2005/8/layout/hierarchy2"/>
    <dgm:cxn modelId="{FBF70ADB-402D-4E28-90BB-F5E5C47216E7}" type="presParOf" srcId="{679D1222-3533-4824-A47E-B0F55B571DE9}" destId="{55E763B8-7012-4921-8B42-8381A666F64D}" srcOrd="0" destOrd="0" presId="urn:microsoft.com/office/officeart/2005/8/layout/hierarchy2"/>
    <dgm:cxn modelId="{41DE5DDD-35F7-4DA2-9A1B-F55CDE653826}" type="presParOf" srcId="{55E763B8-7012-4921-8B42-8381A666F64D}" destId="{43BBEB14-9D6C-4595-BB71-E62820E2DC16}" srcOrd="0" destOrd="0" presId="urn:microsoft.com/office/officeart/2005/8/layout/hierarchy2"/>
    <dgm:cxn modelId="{EBE593C8-CB4D-4B8E-8BFE-020EB6CD0BD4}" type="presParOf" srcId="{55E763B8-7012-4921-8B42-8381A666F64D}" destId="{B30E3134-D0AD-44E6-939F-8F43DD8E76C2}" srcOrd="1" destOrd="0" presId="urn:microsoft.com/office/officeart/2005/8/layout/hierarchy2"/>
    <dgm:cxn modelId="{3CAF6BF4-22EB-4C15-8CB3-952F424B6C04}" type="presParOf" srcId="{B30E3134-D0AD-44E6-939F-8F43DD8E76C2}" destId="{789F5961-CAD4-4264-8524-B8A9CDB6A04A}" srcOrd="0" destOrd="0" presId="urn:microsoft.com/office/officeart/2005/8/layout/hierarchy2"/>
    <dgm:cxn modelId="{F590194B-D88F-4D51-80DA-430DA75C52A1}" type="presParOf" srcId="{789F5961-CAD4-4264-8524-B8A9CDB6A04A}" destId="{2F2898FE-DA4B-499D-A736-A690D63A48E1}" srcOrd="0" destOrd="0" presId="urn:microsoft.com/office/officeart/2005/8/layout/hierarchy2"/>
    <dgm:cxn modelId="{F9C648BD-A8DB-4A68-8D61-4495992984C4}" type="presParOf" srcId="{B30E3134-D0AD-44E6-939F-8F43DD8E76C2}" destId="{387150FB-5EFE-4DDA-91A8-35F3148743C5}" srcOrd="1" destOrd="0" presId="urn:microsoft.com/office/officeart/2005/8/layout/hierarchy2"/>
    <dgm:cxn modelId="{DD31FD1C-9ADD-4CB3-8A43-DBA4CC1A551A}" type="presParOf" srcId="{387150FB-5EFE-4DDA-91A8-35F3148743C5}" destId="{54E03D98-20CA-44F0-95C5-621A3E91AF09}" srcOrd="0" destOrd="0" presId="urn:microsoft.com/office/officeart/2005/8/layout/hierarchy2"/>
    <dgm:cxn modelId="{BFFBF88A-A642-40A8-B5E8-849E6FFBF0F6}" type="presParOf" srcId="{387150FB-5EFE-4DDA-91A8-35F3148743C5}" destId="{91C8FF16-4D25-463B-8AAC-C8B2E4738D85}" srcOrd="1" destOrd="0" presId="urn:microsoft.com/office/officeart/2005/8/layout/hierarchy2"/>
    <dgm:cxn modelId="{BC52CE99-1D28-4C74-8AD8-26BA83AF36F6}" type="presParOf" srcId="{91C8FF16-4D25-463B-8AAC-C8B2E4738D85}" destId="{F64A1A44-6998-4F22-B95F-94D9E293F127}" srcOrd="0" destOrd="0" presId="urn:microsoft.com/office/officeart/2005/8/layout/hierarchy2"/>
    <dgm:cxn modelId="{4AE98262-32B2-4D4C-A574-B7ED4255EEE1}" type="presParOf" srcId="{F64A1A44-6998-4F22-B95F-94D9E293F127}" destId="{6DD716B2-3FCB-446F-AEAD-B385738F5CB9}" srcOrd="0" destOrd="0" presId="urn:microsoft.com/office/officeart/2005/8/layout/hierarchy2"/>
    <dgm:cxn modelId="{BF38DBC1-0DD8-4745-8F08-A57889BEA924}" type="presParOf" srcId="{91C8FF16-4D25-463B-8AAC-C8B2E4738D85}" destId="{3C72468B-B0E3-4FB0-964B-22CC7F0FDAA1}" srcOrd="1" destOrd="0" presId="urn:microsoft.com/office/officeart/2005/8/layout/hierarchy2"/>
    <dgm:cxn modelId="{4395D135-3BF0-4244-A4F0-B14BA3276C2F}" type="presParOf" srcId="{3C72468B-B0E3-4FB0-964B-22CC7F0FDAA1}" destId="{885C0B1E-70B8-47BD-B546-8E04FBF2E7FD}" srcOrd="0" destOrd="0" presId="urn:microsoft.com/office/officeart/2005/8/layout/hierarchy2"/>
    <dgm:cxn modelId="{212164AD-BB98-4A32-A99F-8923B9FCD7CC}" type="presParOf" srcId="{3C72468B-B0E3-4FB0-964B-22CC7F0FDAA1}" destId="{B5969AB8-7C95-4466-8F7B-47C196C988CF}" srcOrd="1" destOrd="0" presId="urn:microsoft.com/office/officeart/2005/8/layout/hierarchy2"/>
    <dgm:cxn modelId="{1DDF3A2C-1B54-423B-A50E-2A820C03C865}" type="presParOf" srcId="{91C8FF16-4D25-463B-8AAC-C8B2E4738D85}" destId="{8937ED2E-D954-4DE1-8235-D6DE7E77B2B3}" srcOrd="2" destOrd="0" presId="urn:microsoft.com/office/officeart/2005/8/layout/hierarchy2"/>
    <dgm:cxn modelId="{8B3CD591-3F33-4053-9B12-5189E0B0D116}" type="presParOf" srcId="{8937ED2E-D954-4DE1-8235-D6DE7E77B2B3}" destId="{101E5257-9C0A-4F65-91BC-7B8214C4F340}" srcOrd="0" destOrd="0" presId="urn:microsoft.com/office/officeart/2005/8/layout/hierarchy2"/>
    <dgm:cxn modelId="{9E781826-2033-451D-8547-A1F40FCB1D6D}" type="presParOf" srcId="{91C8FF16-4D25-463B-8AAC-C8B2E4738D85}" destId="{18FB85A1-92EE-4AC5-BE58-50F466B94EC4}" srcOrd="3" destOrd="0" presId="urn:microsoft.com/office/officeart/2005/8/layout/hierarchy2"/>
    <dgm:cxn modelId="{A3129AEC-6DA3-44BF-9ACE-B5CCCEA78DDD}" type="presParOf" srcId="{18FB85A1-92EE-4AC5-BE58-50F466B94EC4}" destId="{0394D6E3-1B9F-45C7-908A-B42D9A26B73F}" srcOrd="0" destOrd="0" presId="urn:microsoft.com/office/officeart/2005/8/layout/hierarchy2"/>
    <dgm:cxn modelId="{426F0AB2-ADFE-4FF3-B32B-E3A5CAC3ACF7}" type="presParOf" srcId="{18FB85A1-92EE-4AC5-BE58-50F466B94EC4}" destId="{9E41EDF5-B800-4F69-BCD0-407D6172EF42}" srcOrd="1" destOrd="0" presId="urn:microsoft.com/office/officeart/2005/8/layout/hierarchy2"/>
    <dgm:cxn modelId="{91BD9212-4BC2-4DE5-AA19-66D9DC1C2B1B}" type="presParOf" srcId="{B30E3134-D0AD-44E6-939F-8F43DD8E76C2}" destId="{B15B4F6A-291A-4FA5-8B51-AF8627115A0B}" srcOrd="2" destOrd="0" presId="urn:microsoft.com/office/officeart/2005/8/layout/hierarchy2"/>
    <dgm:cxn modelId="{645D53A0-B839-496F-9ED9-6A0936C314D0}" type="presParOf" srcId="{B15B4F6A-291A-4FA5-8B51-AF8627115A0B}" destId="{9E26F0A7-2F0E-476D-ABFB-EE7A2C41DFF5}" srcOrd="0" destOrd="0" presId="urn:microsoft.com/office/officeart/2005/8/layout/hierarchy2"/>
    <dgm:cxn modelId="{29C8810C-A354-453B-824A-2B8F5EDB1919}" type="presParOf" srcId="{B30E3134-D0AD-44E6-939F-8F43DD8E76C2}" destId="{8B5128E7-2DD3-4E67-B09A-1C8992E0D84E}" srcOrd="3" destOrd="0" presId="urn:microsoft.com/office/officeart/2005/8/layout/hierarchy2"/>
    <dgm:cxn modelId="{60B93E56-A489-4EE5-B4BE-650D3C17A0AF}" type="presParOf" srcId="{8B5128E7-2DD3-4E67-B09A-1C8992E0D84E}" destId="{0614BF92-B0A4-4D25-94C4-08C9AD09B43C}" srcOrd="0" destOrd="0" presId="urn:microsoft.com/office/officeart/2005/8/layout/hierarchy2"/>
    <dgm:cxn modelId="{51D317B7-FD65-40D4-9DEC-062020179625}" type="presParOf" srcId="{8B5128E7-2DD3-4E67-B09A-1C8992E0D84E}" destId="{9D45781D-7EFE-4629-BAD0-2F43BC7E4727}" srcOrd="1" destOrd="0" presId="urn:microsoft.com/office/officeart/2005/8/layout/hierarchy2"/>
    <dgm:cxn modelId="{04800CF9-0437-43E8-A7FE-13E91282E5F4}" type="presParOf" srcId="{9D45781D-7EFE-4629-BAD0-2F43BC7E4727}" destId="{4701F6E7-63B3-4672-84FC-361F90AE2596}" srcOrd="0" destOrd="0" presId="urn:microsoft.com/office/officeart/2005/8/layout/hierarchy2"/>
    <dgm:cxn modelId="{4964BBA4-7ACF-4906-ACCD-E4E2E0C0214B}" type="presParOf" srcId="{4701F6E7-63B3-4672-84FC-361F90AE2596}" destId="{42F3C4E1-D03A-41BF-9386-394AE4C1EAAF}" srcOrd="0" destOrd="0" presId="urn:microsoft.com/office/officeart/2005/8/layout/hierarchy2"/>
    <dgm:cxn modelId="{1146ABBC-0553-48C9-A11C-51B33358365A}" type="presParOf" srcId="{9D45781D-7EFE-4629-BAD0-2F43BC7E4727}" destId="{F6C5D4C6-11EF-4CE8-B169-76384A5FF76F}" srcOrd="1" destOrd="0" presId="urn:microsoft.com/office/officeart/2005/8/layout/hierarchy2"/>
    <dgm:cxn modelId="{2BFE130E-DAF4-44EB-A7FF-1E097E5C5ED5}" type="presParOf" srcId="{F6C5D4C6-11EF-4CE8-B169-76384A5FF76F}" destId="{0CE4F612-9418-4C28-BA34-28D7A73F240A}" srcOrd="0" destOrd="0" presId="urn:microsoft.com/office/officeart/2005/8/layout/hierarchy2"/>
    <dgm:cxn modelId="{A6D394C2-6910-46EF-972C-B87F5BB800E8}" type="presParOf" srcId="{F6C5D4C6-11EF-4CE8-B169-76384A5FF76F}" destId="{626E954A-668F-44ED-B169-38BAE5568690}" srcOrd="1" destOrd="0" presId="urn:microsoft.com/office/officeart/2005/8/layout/hierarchy2"/>
    <dgm:cxn modelId="{7872982F-69D1-460E-8C1D-995EB090E0DB}" type="presParOf" srcId="{9D45781D-7EFE-4629-BAD0-2F43BC7E4727}" destId="{9826888A-3A42-47C3-AD6C-09A94F4959F7}" srcOrd="2" destOrd="0" presId="urn:microsoft.com/office/officeart/2005/8/layout/hierarchy2"/>
    <dgm:cxn modelId="{7FF70315-3749-48DC-85A1-09AB6F240593}" type="presParOf" srcId="{9826888A-3A42-47C3-AD6C-09A94F4959F7}" destId="{00E686D3-675D-4D9C-912F-9923545AF554}" srcOrd="0" destOrd="0" presId="urn:microsoft.com/office/officeart/2005/8/layout/hierarchy2"/>
    <dgm:cxn modelId="{2F5E7A3D-DCCF-4A6B-8EAF-3B1C02ED7478}" type="presParOf" srcId="{9D45781D-7EFE-4629-BAD0-2F43BC7E4727}" destId="{C4A70FE6-0516-4974-908A-4998DD2F4968}" srcOrd="3" destOrd="0" presId="urn:microsoft.com/office/officeart/2005/8/layout/hierarchy2"/>
    <dgm:cxn modelId="{45EDFC6F-AF73-4284-86FF-A817B9054C5C}" type="presParOf" srcId="{C4A70FE6-0516-4974-908A-4998DD2F4968}" destId="{1C914568-3727-47DD-8627-BECED0440642}" srcOrd="0" destOrd="0" presId="urn:microsoft.com/office/officeart/2005/8/layout/hierarchy2"/>
    <dgm:cxn modelId="{408A5A71-47DE-426F-A806-934FF0E66D34}" type="presParOf" srcId="{C4A70FE6-0516-4974-908A-4998DD2F4968}" destId="{7C363849-1686-4FF3-BD3D-CBDA80730F32}" srcOrd="1" destOrd="0" presId="urn:microsoft.com/office/officeart/2005/8/layout/hierarchy2"/>
    <dgm:cxn modelId="{BC20328A-6087-44DA-A9FD-03030C40E547}" type="presParOf" srcId="{B30E3134-D0AD-44E6-939F-8F43DD8E76C2}" destId="{758BB532-C400-4895-ADD2-B314864C6D1F}" srcOrd="4" destOrd="0" presId="urn:microsoft.com/office/officeart/2005/8/layout/hierarchy2"/>
    <dgm:cxn modelId="{C9E54382-0077-402E-92C6-9B03D8BB4010}" type="presParOf" srcId="{758BB532-C400-4895-ADD2-B314864C6D1F}" destId="{53A4A034-7DF9-4C67-AD00-34632290084A}" srcOrd="0" destOrd="0" presId="urn:microsoft.com/office/officeart/2005/8/layout/hierarchy2"/>
    <dgm:cxn modelId="{C0659DC1-D803-46E0-8EBD-A6015835E2CD}" type="presParOf" srcId="{B30E3134-D0AD-44E6-939F-8F43DD8E76C2}" destId="{B18C99CB-27FF-40A4-9CCE-530CA1E2E49D}" srcOrd="5" destOrd="0" presId="urn:microsoft.com/office/officeart/2005/8/layout/hierarchy2"/>
    <dgm:cxn modelId="{664F5816-081E-4692-A736-EBA47CB78057}" type="presParOf" srcId="{B18C99CB-27FF-40A4-9CCE-530CA1E2E49D}" destId="{70D777D6-9978-4AF0-99EE-79DEE26EB4E0}" srcOrd="0" destOrd="0" presId="urn:microsoft.com/office/officeart/2005/8/layout/hierarchy2"/>
    <dgm:cxn modelId="{D8B8979A-113E-4427-86D9-6779FAF9145F}" type="presParOf" srcId="{B18C99CB-27FF-40A4-9CCE-530CA1E2E49D}" destId="{10D975E8-C0C1-4C6F-84ED-A05D267CE496}" srcOrd="1" destOrd="0" presId="urn:microsoft.com/office/officeart/2005/8/layout/hierarchy2"/>
    <dgm:cxn modelId="{F32CDCDF-4744-4AC9-A4A2-EEFF447871F5}" type="presParOf" srcId="{10D975E8-C0C1-4C6F-84ED-A05D267CE496}" destId="{3F29E0ED-8FFE-48B8-9D5A-C317EF0CFCAB}" srcOrd="0" destOrd="0" presId="urn:microsoft.com/office/officeart/2005/8/layout/hierarchy2"/>
    <dgm:cxn modelId="{E5D01331-8F16-4B6C-AE82-580E18179D7E}" type="presParOf" srcId="{3F29E0ED-8FFE-48B8-9D5A-C317EF0CFCAB}" destId="{33BA6CCF-67A6-45A0-91BF-44D88F214DC3}" srcOrd="0" destOrd="0" presId="urn:microsoft.com/office/officeart/2005/8/layout/hierarchy2"/>
    <dgm:cxn modelId="{6A79B96B-C7A8-4CFF-9C6A-4AD47868CEEE}" type="presParOf" srcId="{10D975E8-C0C1-4C6F-84ED-A05D267CE496}" destId="{67EE2056-FE9F-40D6-9BC8-13E6279EF4A5}" srcOrd="1" destOrd="0" presId="urn:microsoft.com/office/officeart/2005/8/layout/hierarchy2"/>
    <dgm:cxn modelId="{A93542EB-20B7-4B99-9A9B-34724E3E6C04}" type="presParOf" srcId="{67EE2056-FE9F-40D6-9BC8-13E6279EF4A5}" destId="{18B9ADEC-5706-4C26-A9A6-BFB5446E6AA5}" srcOrd="0" destOrd="0" presId="urn:microsoft.com/office/officeart/2005/8/layout/hierarchy2"/>
    <dgm:cxn modelId="{7838C38C-578F-42E0-A090-4964176059E5}" type="presParOf" srcId="{67EE2056-FE9F-40D6-9BC8-13E6279EF4A5}" destId="{C141F8E5-E43D-4DF8-B945-1630464CF401}" srcOrd="1" destOrd="0" presId="urn:microsoft.com/office/officeart/2005/8/layout/hierarchy2"/>
    <dgm:cxn modelId="{A13DE0B3-A828-4085-B406-B3792202AFF7}" type="presParOf" srcId="{10D975E8-C0C1-4C6F-84ED-A05D267CE496}" destId="{5DEF37F5-D4E5-4FC5-B45C-24AE13AFAB0F}" srcOrd="2" destOrd="0" presId="urn:microsoft.com/office/officeart/2005/8/layout/hierarchy2"/>
    <dgm:cxn modelId="{8830EECE-A3A7-4191-9A58-83ED5B76BB53}" type="presParOf" srcId="{5DEF37F5-D4E5-4FC5-B45C-24AE13AFAB0F}" destId="{11449CDE-3A71-4EFE-8397-83CA69AC047B}" srcOrd="0" destOrd="0" presId="urn:microsoft.com/office/officeart/2005/8/layout/hierarchy2"/>
    <dgm:cxn modelId="{B27C1E2E-AEEB-4306-8456-A1CA75EEFBCC}" type="presParOf" srcId="{10D975E8-C0C1-4C6F-84ED-A05D267CE496}" destId="{FC81ED70-1E2E-4A91-9102-5FCB0F618572}" srcOrd="3" destOrd="0" presId="urn:microsoft.com/office/officeart/2005/8/layout/hierarchy2"/>
    <dgm:cxn modelId="{5C7D804E-C0F5-49B7-A1FC-9CE424340272}" type="presParOf" srcId="{FC81ED70-1E2E-4A91-9102-5FCB0F618572}" destId="{63E5DDD2-0659-478E-908F-914324C16357}" srcOrd="0" destOrd="0" presId="urn:microsoft.com/office/officeart/2005/8/layout/hierarchy2"/>
    <dgm:cxn modelId="{966BF08C-958E-440B-A131-040CB354F062}" type="presParOf" srcId="{FC81ED70-1E2E-4A91-9102-5FCB0F618572}" destId="{640C12C4-07FC-44F9-AE29-CE561BCE3CD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BEB14-9D6C-4595-BB71-E62820E2DC16}">
      <dsp:nvSpPr>
        <dsp:cNvPr id="0" name=""/>
        <dsp:cNvSpPr/>
      </dsp:nvSpPr>
      <dsp:spPr>
        <a:xfrm>
          <a:off x="1517308" y="2396652"/>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Clr>
              <a:srgbClr val="000000"/>
            </a:buClr>
            <a:buSzPts val="1400"/>
            <a:buFont typeface="Arial"/>
            <a:buNone/>
          </a:pPr>
          <a:r>
            <a:rPr lang="en-US" sz="900" b="1" i="0" u="none" strike="noStrike" kern="1200" cap="none" dirty="0">
              <a:solidFill>
                <a:schemeClr val="tx1"/>
              </a:solidFill>
              <a:latin typeface="Arial"/>
              <a:ea typeface="Arial"/>
              <a:cs typeface="Arial"/>
              <a:sym typeface="Arial"/>
            </a:rPr>
            <a:t>What me</a:t>
          </a:r>
          <a:r>
            <a:rPr lang="en-US" sz="900" b="1" kern="1200" dirty="0">
              <a:solidFill>
                <a:schemeClr val="tx1"/>
              </a:solidFill>
            </a:rPr>
            <a:t>thods are there to </a:t>
          </a:r>
          <a:r>
            <a:rPr lang="en-US" sz="900" b="1" kern="1200" dirty="0" err="1">
              <a:solidFill>
                <a:schemeClr val="tx1"/>
              </a:solidFill>
            </a:rPr>
            <a:t>increasel</a:t>
          </a:r>
          <a:r>
            <a:rPr lang="en-US" sz="900" b="1" kern="1200" dirty="0">
              <a:solidFill>
                <a:schemeClr val="tx1"/>
              </a:solidFill>
            </a:rPr>
            <a:t> video game sales by +10% in the next 1 years through new product development and regional localization? </a:t>
          </a:r>
        </a:p>
      </dsp:txBody>
      <dsp:txXfrm>
        <a:off x="1541685" y="2421029"/>
        <a:ext cx="1615855" cy="783550"/>
      </dsp:txXfrm>
    </dsp:sp>
    <dsp:sp modelId="{789F5961-CAD4-4264-8524-B8A9CDB6A04A}">
      <dsp:nvSpPr>
        <dsp:cNvPr id="0" name=""/>
        <dsp:cNvSpPr/>
      </dsp:nvSpPr>
      <dsp:spPr>
        <a:xfrm rot="17299116">
          <a:off x="2479851" y="1827507"/>
          <a:ext cx="2047735" cy="26630"/>
        </a:xfrm>
        <a:custGeom>
          <a:avLst/>
          <a:gdLst/>
          <a:ahLst/>
          <a:cxnLst/>
          <a:rect l="0" t="0" r="0" b="0"/>
          <a:pathLst>
            <a:path>
              <a:moveTo>
                <a:pt x="0" y="13315"/>
              </a:moveTo>
              <a:lnTo>
                <a:pt x="2047735"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452526" y="1789629"/>
        <a:ext cx="102386" cy="102386"/>
      </dsp:txXfrm>
    </dsp:sp>
    <dsp:sp modelId="{54E03D98-20CA-44F0-95C5-621A3E91AF09}">
      <dsp:nvSpPr>
        <dsp:cNvPr id="0" name=""/>
        <dsp:cNvSpPr/>
      </dsp:nvSpPr>
      <dsp:spPr>
        <a:xfrm>
          <a:off x="3825521" y="452688"/>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Clr>
              <a:srgbClr val="000000"/>
            </a:buClr>
            <a:buSzPts val="1400"/>
            <a:buFont typeface="Arial"/>
            <a:buNone/>
          </a:pPr>
          <a:r>
            <a:rPr lang="en-US" sz="900" b="1" kern="1200" dirty="0">
              <a:solidFill>
                <a:schemeClr val="tx1"/>
              </a:solidFill>
            </a:rPr>
            <a:t>New to Global Market</a:t>
          </a:r>
        </a:p>
      </dsp:txBody>
      <dsp:txXfrm>
        <a:off x="3849898" y="477065"/>
        <a:ext cx="1615855" cy="783550"/>
      </dsp:txXfrm>
    </dsp:sp>
    <dsp:sp modelId="{F64A1A44-6998-4F22-B95F-94D9E293F127}">
      <dsp:nvSpPr>
        <dsp:cNvPr id="0" name=""/>
        <dsp:cNvSpPr/>
      </dsp:nvSpPr>
      <dsp:spPr>
        <a:xfrm rot="19612751">
          <a:off x="5423386" y="631069"/>
          <a:ext cx="821571" cy="26630"/>
        </a:xfrm>
        <a:custGeom>
          <a:avLst/>
          <a:gdLst/>
          <a:ahLst/>
          <a:cxnLst/>
          <a:rect l="0" t="0" r="0" b="0"/>
          <a:pathLst>
            <a:path>
              <a:moveTo>
                <a:pt x="0" y="13315"/>
              </a:moveTo>
              <a:lnTo>
                <a:pt x="82157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13633" y="623845"/>
        <a:ext cx="41078" cy="41078"/>
      </dsp:txXfrm>
    </dsp:sp>
    <dsp:sp modelId="{885C0B1E-70B8-47BD-B546-8E04FBF2E7FD}">
      <dsp:nvSpPr>
        <dsp:cNvPr id="0" name=""/>
        <dsp:cNvSpPr/>
      </dsp:nvSpPr>
      <dsp:spPr>
        <a:xfrm>
          <a:off x="6178213" y="3776"/>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Renewal of existing products with newly added value. (limited editions? Technological changes)</a:t>
          </a:r>
        </a:p>
      </dsp:txBody>
      <dsp:txXfrm>
        <a:off x="6202590" y="28153"/>
        <a:ext cx="1615855" cy="783550"/>
      </dsp:txXfrm>
    </dsp:sp>
    <dsp:sp modelId="{8937ED2E-D954-4DE1-8235-D6DE7E77B2B3}">
      <dsp:nvSpPr>
        <dsp:cNvPr id="0" name=""/>
        <dsp:cNvSpPr/>
      </dsp:nvSpPr>
      <dsp:spPr>
        <a:xfrm rot="2057835">
          <a:off x="5419265" y="1085183"/>
          <a:ext cx="815131" cy="26630"/>
        </a:xfrm>
        <a:custGeom>
          <a:avLst/>
          <a:gdLst/>
          <a:ahLst/>
          <a:cxnLst/>
          <a:rect l="0" t="0" r="0" b="0"/>
          <a:pathLst>
            <a:path>
              <a:moveTo>
                <a:pt x="0" y="13315"/>
              </a:moveTo>
              <a:lnTo>
                <a:pt x="81513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06453" y="1078120"/>
        <a:ext cx="40756" cy="40756"/>
      </dsp:txXfrm>
    </dsp:sp>
    <dsp:sp modelId="{0394D6E3-1B9F-45C7-908A-B42D9A26B73F}">
      <dsp:nvSpPr>
        <dsp:cNvPr id="0" name=""/>
        <dsp:cNvSpPr/>
      </dsp:nvSpPr>
      <dsp:spPr>
        <a:xfrm>
          <a:off x="6163531" y="912004"/>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Increase new product line (New Platform? New Game Title? New Publisher)</a:t>
          </a:r>
        </a:p>
      </dsp:txBody>
      <dsp:txXfrm>
        <a:off x="6187908" y="936381"/>
        <a:ext cx="1615855" cy="783550"/>
      </dsp:txXfrm>
    </dsp:sp>
    <dsp:sp modelId="{B15B4F6A-291A-4FA5-8B51-AF8627115A0B}">
      <dsp:nvSpPr>
        <dsp:cNvPr id="0" name=""/>
        <dsp:cNvSpPr/>
      </dsp:nvSpPr>
      <dsp:spPr>
        <a:xfrm>
          <a:off x="3181917" y="2799489"/>
          <a:ext cx="665843" cy="26630"/>
        </a:xfrm>
        <a:custGeom>
          <a:avLst/>
          <a:gdLst/>
          <a:ahLst/>
          <a:cxnLst/>
          <a:rect l="0" t="0" r="0" b="0"/>
          <a:pathLst>
            <a:path>
              <a:moveTo>
                <a:pt x="0" y="13315"/>
              </a:moveTo>
              <a:lnTo>
                <a:pt x="665843"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8192" y="2796158"/>
        <a:ext cx="33292" cy="33292"/>
      </dsp:txXfrm>
    </dsp:sp>
    <dsp:sp modelId="{0614BF92-B0A4-4D25-94C4-08C9AD09B43C}">
      <dsp:nvSpPr>
        <dsp:cNvPr id="0" name=""/>
        <dsp:cNvSpPr/>
      </dsp:nvSpPr>
      <dsp:spPr>
        <a:xfrm>
          <a:off x="3847760" y="2396652"/>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New to Regional Market</a:t>
          </a:r>
        </a:p>
      </dsp:txBody>
      <dsp:txXfrm>
        <a:off x="3872137" y="2421029"/>
        <a:ext cx="1615855" cy="783550"/>
      </dsp:txXfrm>
    </dsp:sp>
    <dsp:sp modelId="{4701F6E7-63B3-4672-84FC-361F90AE2596}">
      <dsp:nvSpPr>
        <dsp:cNvPr id="0" name=""/>
        <dsp:cNvSpPr/>
      </dsp:nvSpPr>
      <dsp:spPr>
        <a:xfrm rot="19457599">
          <a:off x="5435297" y="2560201"/>
          <a:ext cx="819989" cy="26630"/>
        </a:xfrm>
        <a:custGeom>
          <a:avLst/>
          <a:gdLst/>
          <a:ahLst/>
          <a:cxnLst/>
          <a:rect l="0" t="0" r="0" b="0"/>
          <a:pathLst>
            <a:path>
              <a:moveTo>
                <a:pt x="0" y="13315"/>
              </a:moveTo>
              <a:lnTo>
                <a:pt x="819989"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4792" y="2553017"/>
        <a:ext cx="40999" cy="40999"/>
      </dsp:txXfrm>
    </dsp:sp>
    <dsp:sp modelId="{0CE4F612-9418-4C28-BA34-28D7A73F240A}">
      <dsp:nvSpPr>
        <dsp:cNvPr id="0" name=""/>
        <dsp:cNvSpPr/>
      </dsp:nvSpPr>
      <dsp:spPr>
        <a:xfrm>
          <a:off x="6178213" y="1918077"/>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Take an </a:t>
          </a:r>
          <a:br>
            <a:rPr lang="en-US" sz="900" b="1" kern="1200" dirty="0">
              <a:solidFill>
                <a:schemeClr val="tx1"/>
              </a:solidFill>
            </a:rPr>
          </a:br>
          <a:r>
            <a:rPr lang="en-US" sz="900" b="1" kern="1200" dirty="0">
              <a:solidFill>
                <a:schemeClr val="tx1"/>
              </a:solidFill>
            </a:rPr>
            <a:t>Existing Product to a New Market</a:t>
          </a:r>
        </a:p>
      </dsp:txBody>
      <dsp:txXfrm>
        <a:off x="6202590" y="1942454"/>
        <a:ext cx="1615855" cy="783550"/>
      </dsp:txXfrm>
    </dsp:sp>
    <dsp:sp modelId="{9826888A-3A42-47C3-AD6C-09A94F4959F7}">
      <dsp:nvSpPr>
        <dsp:cNvPr id="0" name=""/>
        <dsp:cNvSpPr/>
      </dsp:nvSpPr>
      <dsp:spPr>
        <a:xfrm rot="2142401">
          <a:off x="5435297" y="3038777"/>
          <a:ext cx="819989" cy="26630"/>
        </a:xfrm>
        <a:custGeom>
          <a:avLst/>
          <a:gdLst/>
          <a:ahLst/>
          <a:cxnLst/>
          <a:rect l="0" t="0" r="0" b="0"/>
          <a:pathLst>
            <a:path>
              <a:moveTo>
                <a:pt x="0" y="13315"/>
              </a:moveTo>
              <a:lnTo>
                <a:pt x="819989"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4792" y="3031592"/>
        <a:ext cx="40999" cy="40999"/>
      </dsp:txXfrm>
    </dsp:sp>
    <dsp:sp modelId="{1C914568-3727-47DD-8627-BECED0440642}">
      <dsp:nvSpPr>
        <dsp:cNvPr id="0" name=""/>
        <dsp:cNvSpPr/>
      </dsp:nvSpPr>
      <dsp:spPr>
        <a:xfrm>
          <a:off x="6178213" y="2875227"/>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Create a new product specific to the region. </a:t>
          </a:r>
        </a:p>
      </dsp:txBody>
      <dsp:txXfrm>
        <a:off x="6202590" y="2899604"/>
        <a:ext cx="1615855" cy="783550"/>
      </dsp:txXfrm>
    </dsp:sp>
    <dsp:sp modelId="{758BB532-C400-4895-ADD2-B314864C6D1F}">
      <dsp:nvSpPr>
        <dsp:cNvPr id="0" name=""/>
        <dsp:cNvSpPr/>
      </dsp:nvSpPr>
      <dsp:spPr>
        <a:xfrm rot="4249260">
          <a:off x="2501441" y="3756639"/>
          <a:ext cx="2026794" cy="26630"/>
        </a:xfrm>
        <a:custGeom>
          <a:avLst/>
          <a:gdLst/>
          <a:ahLst/>
          <a:cxnLst/>
          <a:rect l="0" t="0" r="0" b="0"/>
          <a:pathLst>
            <a:path>
              <a:moveTo>
                <a:pt x="0" y="13315"/>
              </a:moveTo>
              <a:lnTo>
                <a:pt x="2026794"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464169" y="3719285"/>
        <a:ext cx="101339" cy="101339"/>
      </dsp:txXfrm>
    </dsp:sp>
    <dsp:sp modelId="{70D777D6-9978-4AF0-99EE-79DEE26EB4E0}">
      <dsp:nvSpPr>
        <dsp:cNvPr id="0" name=""/>
        <dsp:cNvSpPr/>
      </dsp:nvSpPr>
      <dsp:spPr>
        <a:xfrm>
          <a:off x="3847760" y="4310953"/>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Existing in Region and Global Market </a:t>
          </a:r>
        </a:p>
      </dsp:txBody>
      <dsp:txXfrm>
        <a:off x="3872137" y="4335330"/>
        <a:ext cx="1615855" cy="783550"/>
      </dsp:txXfrm>
    </dsp:sp>
    <dsp:sp modelId="{3F29E0ED-8FFE-48B8-9D5A-C317EF0CFCAB}">
      <dsp:nvSpPr>
        <dsp:cNvPr id="0" name=""/>
        <dsp:cNvSpPr/>
      </dsp:nvSpPr>
      <dsp:spPr>
        <a:xfrm rot="19457599">
          <a:off x="5435297" y="4474502"/>
          <a:ext cx="819989" cy="26630"/>
        </a:xfrm>
        <a:custGeom>
          <a:avLst/>
          <a:gdLst/>
          <a:ahLst/>
          <a:cxnLst/>
          <a:rect l="0" t="0" r="0" b="0"/>
          <a:pathLst>
            <a:path>
              <a:moveTo>
                <a:pt x="0" y="13315"/>
              </a:moveTo>
              <a:lnTo>
                <a:pt x="819989"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4792" y="4467318"/>
        <a:ext cx="40999" cy="40999"/>
      </dsp:txXfrm>
    </dsp:sp>
    <dsp:sp modelId="{18B9ADEC-5706-4C26-A9A6-BFB5446E6AA5}">
      <dsp:nvSpPr>
        <dsp:cNvPr id="0" name=""/>
        <dsp:cNvSpPr/>
      </dsp:nvSpPr>
      <dsp:spPr>
        <a:xfrm>
          <a:off x="6178213" y="3832378"/>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Increase sales volume through marketing</a:t>
          </a:r>
        </a:p>
      </dsp:txBody>
      <dsp:txXfrm>
        <a:off x="6202590" y="3856755"/>
        <a:ext cx="1615855" cy="783550"/>
      </dsp:txXfrm>
    </dsp:sp>
    <dsp:sp modelId="{5DEF37F5-D4E5-4FC5-B45C-24AE13AFAB0F}">
      <dsp:nvSpPr>
        <dsp:cNvPr id="0" name=""/>
        <dsp:cNvSpPr/>
      </dsp:nvSpPr>
      <dsp:spPr>
        <a:xfrm rot="2142401">
          <a:off x="5435297" y="4953077"/>
          <a:ext cx="819989" cy="26630"/>
        </a:xfrm>
        <a:custGeom>
          <a:avLst/>
          <a:gdLst/>
          <a:ahLst/>
          <a:cxnLst/>
          <a:rect l="0" t="0" r="0" b="0"/>
          <a:pathLst>
            <a:path>
              <a:moveTo>
                <a:pt x="0" y="13315"/>
              </a:moveTo>
              <a:lnTo>
                <a:pt x="819989"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24792" y="4945893"/>
        <a:ext cx="40999" cy="40999"/>
      </dsp:txXfrm>
    </dsp:sp>
    <dsp:sp modelId="{63E5DDD2-0659-478E-908F-914324C16357}">
      <dsp:nvSpPr>
        <dsp:cNvPr id="0" name=""/>
        <dsp:cNvSpPr/>
      </dsp:nvSpPr>
      <dsp:spPr>
        <a:xfrm>
          <a:off x="6178213" y="4789528"/>
          <a:ext cx="1664609" cy="832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Changing economy (ex. COVID-19)</a:t>
          </a:r>
        </a:p>
      </dsp:txBody>
      <dsp:txXfrm>
        <a:off x="6202590" y="4813905"/>
        <a:ext cx="1615855" cy="7835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85220-9AC7-4BBC-94BB-8B9B59E49B2F}"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79951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85220-9AC7-4BBC-94BB-8B9B59E49B2F}"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56601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85220-9AC7-4BBC-94BB-8B9B59E49B2F}"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280567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261" y="234864"/>
            <a:ext cx="11725484"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6337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85220-9AC7-4BBC-94BB-8B9B59E49B2F}"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338348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E85220-9AC7-4BBC-94BB-8B9B59E49B2F}" type="datetimeFigureOut">
              <a:rPr lang="en-US" smtClean="0"/>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11369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85220-9AC7-4BBC-94BB-8B9B59E49B2F}"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40180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85220-9AC7-4BBC-94BB-8B9B59E49B2F}" type="datetimeFigureOut">
              <a:rPr lang="en-US" smtClean="0"/>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205069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85220-9AC7-4BBC-94BB-8B9B59E49B2F}" type="datetimeFigureOut">
              <a:rPr lang="en-US" smtClean="0"/>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90334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85220-9AC7-4BBC-94BB-8B9B59E49B2F}" type="datetimeFigureOut">
              <a:rPr lang="en-US" smtClean="0"/>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254893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E85220-9AC7-4BBC-94BB-8B9B59E49B2F}"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328322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E85220-9AC7-4BBC-94BB-8B9B59E49B2F}" type="datetimeFigureOut">
              <a:rPr lang="en-US" smtClean="0"/>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3971F-0652-4550-AA7C-97A5B937006A}" type="slidenum">
              <a:rPr lang="en-US" smtClean="0"/>
              <a:t>‹#›</a:t>
            </a:fld>
            <a:endParaRPr lang="en-US"/>
          </a:p>
        </p:txBody>
      </p:sp>
    </p:spTree>
    <p:extLst>
      <p:ext uri="{BB962C8B-B14F-4D97-AF65-F5344CB8AC3E}">
        <p14:creationId xmlns:p14="http://schemas.microsoft.com/office/powerpoint/2010/main" val="53003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85220-9AC7-4BBC-94BB-8B9B59E49B2F}" type="datetimeFigureOut">
              <a:rPr lang="en-US" smtClean="0"/>
              <a:t>5/29/2020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3971F-0652-4550-AA7C-97A5B937006A}" type="slidenum">
              <a:rPr lang="en-US" smtClean="0"/>
              <a:t>‹#›</a:t>
            </a:fld>
            <a:endParaRPr lang="en-US"/>
          </a:p>
        </p:txBody>
      </p:sp>
    </p:spTree>
    <p:extLst>
      <p:ext uri="{BB962C8B-B14F-4D97-AF65-F5344CB8AC3E}">
        <p14:creationId xmlns:p14="http://schemas.microsoft.com/office/powerpoint/2010/main" val="2227629307"/>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2.xml"/><Relationship Id="rId5" Type="http://schemas.openxmlformats.org/officeDocument/2006/relationships/chart" Target="../charts/chart9.xml"/><Relationship Id="rId4" Type="http://schemas.openxmlformats.org/officeDocument/2006/relationships/chart" Target="../charts/chart8.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2.xml"/><Relationship Id="rId5" Type="http://schemas.openxmlformats.org/officeDocument/2006/relationships/chart" Target="../charts/chart13.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443C-D6B0-4872-91D8-35A6595D1775}"/>
              </a:ext>
            </a:extLst>
          </p:cNvPr>
          <p:cNvSpPr>
            <a:spLocks noGrp="1"/>
          </p:cNvSpPr>
          <p:nvPr>
            <p:ph type="title"/>
          </p:nvPr>
        </p:nvSpPr>
        <p:spPr>
          <a:xfrm>
            <a:off x="891720" y="176983"/>
            <a:ext cx="8794113" cy="298327"/>
          </a:xfrm>
        </p:spPr>
        <p:txBody>
          <a:bodyPr/>
          <a:lstStyle/>
          <a:p>
            <a:r>
              <a:rPr lang="en-US" dirty="0"/>
              <a:t>Video Game Sales Issue Tree</a:t>
            </a:r>
          </a:p>
        </p:txBody>
      </p:sp>
      <p:graphicFrame>
        <p:nvGraphicFramePr>
          <p:cNvPr id="4" name="Diagram 3">
            <a:extLst>
              <a:ext uri="{FF2B5EF4-FFF2-40B4-BE49-F238E27FC236}">
                <a16:creationId xmlns:a16="http://schemas.microsoft.com/office/drawing/2014/main" id="{A4DD90B7-D7C7-4DF3-A929-CA17560DF622}"/>
              </a:ext>
            </a:extLst>
          </p:cNvPr>
          <p:cNvGraphicFramePr/>
          <p:nvPr>
            <p:extLst>
              <p:ext uri="{D42A27DB-BD31-4B8C-83A1-F6EECF244321}">
                <p14:modId xmlns:p14="http://schemas.microsoft.com/office/powerpoint/2010/main" val="947760254"/>
              </p:ext>
            </p:extLst>
          </p:nvPr>
        </p:nvGraphicFramePr>
        <p:xfrm>
          <a:off x="1330036" y="906243"/>
          <a:ext cx="9360131" cy="5625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Google Shape;46;p2">
            <a:extLst>
              <a:ext uri="{FF2B5EF4-FFF2-40B4-BE49-F238E27FC236}">
                <a16:creationId xmlns:a16="http://schemas.microsoft.com/office/drawing/2014/main" id="{9DC7C717-B9A9-4323-8BD5-7B181B19CBC3}"/>
              </a:ext>
            </a:extLst>
          </p:cNvPr>
          <p:cNvSpPr txBox="1"/>
          <p:nvPr/>
        </p:nvSpPr>
        <p:spPr>
          <a:xfrm>
            <a:off x="581891" y="906243"/>
            <a:ext cx="3710191" cy="1554231"/>
          </a:xfrm>
          <a:prstGeom prst="rect">
            <a:avLst/>
          </a:prstGeom>
          <a:noFill/>
          <a:ln>
            <a:noFill/>
          </a:ln>
        </p:spPr>
        <p:txBody>
          <a:bodyPr spcFirstLastPara="1" wrap="square" lIns="91425" tIns="45700" rIns="91425" bIns="45700" anchor="t" anchorCtr="0">
            <a:spAutoFit/>
          </a:bodyPr>
          <a:lstStyle/>
          <a:p>
            <a:pPr marL="0" marR="0" lvl="0" indent="0" algn="just" defTabSz="457200" rtl="0" eaLnBrk="1" fontAlgn="auto" latinLnBrk="0" hangingPunct="1">
              <a:lnSpc>
                <a:spcPct val="100000"/>
              </a:lnSpc>
              <a:spcBef>
                <a:spcPts val="0"/>
              </a:spcBef>
              <a:spcAft>
                <a:spcPts val="0"/>
              </a:spcAft>
              <a:buClr>
                <a:srgbClr val="000000"/>
              </a:buClr>
              <a:buSzPts val="1400"/>
              <a:buFontTx/>
              <a:buNone/>
              <a:tabLst/>
              <a:defRPr/>
            </a:pPr>
            <a:r>
              <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rPr>
              <a:t>Key Goals</a:t>
            </a:r>
          </a:p>
          <a:p>
            <a:pPr marL="0" marR="0" lvl="0" indent="0" algn="just" defTabSz="457200" rtl="0" eaLnBrk="1" fontAlgn="auto" latinLnBrk="0" hangingPunct="1">
              <a:lnSpc>
                <a:spcPct val="100000"/>
              </a:lnSpc>
              <a:spcBef>
                <a:spcPts val="0"/>
              </a:spcBef>
              <a:spcAft>
                <a:spcPts val="0"/>
              </a:spcAft>
              <a:buClr>
                <a:srgbClr val="000000"/>
              </a:buClr>
              <a:buSzPts val="1400"/>
              <a:buFontTx/>
              <a:buNone/>
              <a:tabLst/>
              <a:defRPr/>
            </a:pPr>
            <a:endPar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just" defTabSz="457200" rtl="0" eaLnBrk="1" fontAlgn="auto" latinLnBrk="0" hangingPunct="1">
              <a:lnSpc>
                <a:spcPct val="100000"/>
              </a:lnSpc>
              <a:spcBef>
                <a:spcPts val="0"/>
              </a:spcBef>
              <a:spcAft>
                <a:spcPts val="0"/>
              </a:spcAft>
              <a:buClr>
                <a:prstClr val="white"/>
              </a:buClr>
              <a:buSzPts val="1400"/>
              <a:buFont typeface="Wingdings" panose="05000000000000000000" pitchFamily="2" charset="2"/>
              <a:buChar char="ü"/>
              <a:tabLst/>
              <a:defRPr/>
            </a:pPr>
            <a:r>
              <a:rPr kumimoji="0" lang="en-AU" sz="1400" b="0" i="0" u="none" strike="noStrike" kern="1200" cap="none" spc="0" normalizeH="0" baseline="0" noProof="0" dirty="0">
                <a:ln>
                  <a:noFill/>
                </a:ln>
                <a:solidFill>
                  <a:prstClr val="white"/>
                </a:solidFill>
                <a:effectLst/>
                <a:uLnTx/>
                <a:uFillTx/>
                <a:latin typeface="Calibri" panose="020F0502020204030204"/>
                <a:ea typeface="+mn-ea"/>
                <a:cs typeface="+mn-cs"/>
              </a:rPr>
              <a:t>Predict the kinds of new games customers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would play based on global trend</a:t>
            </a:r>
          </a:p>
          <a:p>
            <a:pPr marL="342900" marR="0" lvl="0" indent="-342900" algn="just" defTabSz="457200" rtl="0" eaLnBrk="1" fontAlgn="auto" latinLnBrk="0" hangingPunct="1">
              <a:lnSpc>
                <a:spcPct val="100000"/>
              </a:lnSpc>
              <a:spcBef>
                <a:spcPts val="0"/>
              </a:spcBef>
              <a:spcAft>
                <a:spcPts val="0"/>
              </a:spcAft>
              <a:buClr>
                <a:prstClr val="white"/>
              </a:buClr>
              <a:buSzPts val="1400"/>
              <a:buFont typeface="Wingdings" panose="05000000000000000000" pitchFamily="2" charset="2"/>
              <a:buChar char="ü"/>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Analyze regional trends of to find product gaps and opportunities.</a:t>
            </a:r>
          </a:p>
          <a:p>
            <a:pPr marL="285750" marR="0" lvl="0" indent="-285750" algn="just" defTabSz="457200" rtl="0" eaLnBrk="1" fontAlgn="auto" latinLnBrk="0" hangingPunct="1">
              <a:lnSpc>
                <a:spcPct val="100000"/>
              </a:lnSpc>
              <a:spcBef>
                <a:spcPts val="0"/>
              </a:spcBef>
              <a:spcAft>
                <a:spcPts val="0"/>
              </a:spcAft>
              <a:buClr>
                <a:srgbClr val="000000"/>
              </a:buClr>
              <a:buSzPts val="1400"/>
              <a:buFont typeface="Noto Sans Symbols"/>
              <a:buChar char="✔"/>
              <a:tabLst/>
              <a:defRPr/>
            </a:pPr>
            <a:endParaRPr kumimoji="0" sz="1100" b="0" i="0" u="none" strike="noStrike" kern="120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2673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C062-7A29-40D4-927E-CF6D182D4D8A}"/>
              </a:ext>
            </a:extLst>
          </p:cNvPr>
          <p:cNvSpPr>
            <a:spLocks noGrp="1"/>
          </p:cNvSpPr>
          <p:nvPr>
            <p:ph type="title"/>
          </p:nvPr>
        </p:nvSpPr>
        <p:spPr>
          <a:xfrm>
            <a:off x="216817" y="109729"/>
            <a:ext cx="11514936" cy="1533992"/>
          </a:xfrm>
        </p:spPr>
        <p:txBody>
          <a:bodyPr vert="horz" lIns="91440" tIns="45720" rIns="91440" bIns="45720" rtlCol="0" anchor="ctr">
            <a:noAutofit/>
          </a:bodyPr>
          <a:lstStyle/>
          <a:p>
            <a:pPr>
              <a:lnSpc>
                <a:spcPct val="90000"/>
              </a:lnSpc>
              <a:spcBef>
                <a:spcPct val="0"/>
              </a:spcBef>
            </a:pPr>
            <a:r>
              <a:rPr lang="en-US" sz="2800" dirty="0"/>
              <a:t>Regional sales growth were highly correlated with global sales growth in the NA, PAL, and Other regions. However, </a:t>
            </a:r>
            <a:r>
              <a:rPr lang="en-US" sz="2800"/>
              <a:t>JP was not statistically significant </a:t>
            </a:r>
            <a:r>
              <a:rPr lang="en-US" sz="2800" dirty="0"/>
              <a:t>where JP sales did not correlate to global sales growth at R=0.055 which proves there are unusual effects in JP marketplace. </a:t>
            </a:r>
            <a:endParaRPr lang="en-US" sz="2800" kern="1200" dirty="0">
              <a:latin typeface="+mj-lt"/>
              <a:ea typeface="+mj-ea"/>
              <a:cs typeface="+mj-cs"/>
            </a:endParaRPr>
          </a:p>
        </p:txBody>
      </p:sp>
      <p:graphicFrame>
        <p:nvGraphicFramePr>
          <p:cNvPr id="6" name="Chart 5">
            <a:extLst>
              <a:ext uri="{FF2B5EF4-FFF2-40B4-BE49-F238E27FC236}">
                <a16:creationId xmlns:a16="http://schemas.microsoft.com/office/drawing/2014/main" id="{FE3B4750-4EE1-42CE-82BB-FC67CDAFCED8}"/>
              </a:ext>
            </a:extLst>
          </p:cNvPr>
          <p:cNvGraphicFramePr>
            <a:graphicFrameLocks/>
          </p:cNvGraphicFramePr>
          <p:nvPr>
            <p:extLst>
              <p:ext uri="{D42A27DB-BD31-4B8C-83A1-F6EECF244321}">
                <p14:modId xmlns:p14="http://schemas.microsoft.com/office/powerpoint/2010/main" val="3496349222"/>
              </p:ext>
            </p:extLst>
          </p:nvPr>
        </p:nvGraphicFramePr>
        <p:xfrm>
          <a:off x="714999" y="1848543"/>
          <a:ext cx="4780545" cy="24133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1F86375-4C5B-4506-B483-3E802E5FB6AF}"/>
              </a:ext>
            </a:extLst>
          </p:cNvPr>
          <p:cNvGraphicFramePr>
            <a:graphicFrameLocks/>
          </p:cNvGraphicFramePr>
          <p:nvPr>
            <p:extLst>
              <p:ext uri="{D42A27DB-BD31-4B8C-83A1-F6EECF244321}">
                <p14:modId xmlns:p14="http://schemas.microsoft.com/office/powerpoint/2010/main" val="1039414359"/>
              </p:ext>
            </p:extLst>
          </p:nvPr>
        </p:nvGraphicFramePr>
        <p:xfrm>
          <a:off x="5735205" y="1848542"/>
          <a:ext cx="4780545" cy="242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2D31289-0CE4-4CA2-B1BC-91BA49BE18EA}"/>
              </a:ext>
            </a:extLst>
          </p:cNvPr>
          <p:cNvGraphicFramePr>
            <a:graphicFrameLocks/>
          </p:cNvGraphicFramePr>
          <p:nvPr>
            <p:extLst>
              <p:ext uri="{D42A27DB-BD31-4B8C-83A1-F6EECF244321}">
                <p14:modId xmlns:p14="http://schemas.microsoft.com/office/powerpoint/2010/main" val="299503149"/>
              </p:ext>
            </p:extLst>
          </p:nvPr>
        </p:nvGraphicFramePr>
        <p:xfrm>
          <a:off x="5736553" y="4334896"/>
          <a:ext cx="4751764" cy="24133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8534BD63-B10B-47EA-A411-228AF085FBB0}"/>
              </a:ext>
            </a:extLst>
          </p:cNvPr>
          <p:cNvGraphicFramePr>
            <a:graphicFrameLocks/>
          </p:cNvGraphicFramePr>
          <p:nvPr>
            <p:extLst>
              <p:ext uri="{D42A27DB-BD31-4B8C-83A1-F6EECF244321}">
                <p14:modId xmlns:p14="http://schemas.microsoft.com/office/powerpoint/2010/main" val="2328716892"/>
              </p:ext>
            </p:extLst>
          </p:nvPr>
        </p:nvGraphicFramePr>
        <p:xfrm>
          <a:off x="711856" y="4334896"/>
          <a:ext cx="4847696" cy="2413375"/>
        </p:xfrm>
        <a:graphic>
          <a:graphicData uri="http://schemas.openxmlformats.org/drawingml/2006/chart">
            <c:chart xmlns:c="http://schemas.openxmlformats.org/drawingml/2006/chart" xmlns:r="http://schemas.openxmlformats.org/officeDocument/2006/relationships" r:id="rId5"/>
          </a:graphicData>
        </a:graphic>
      </p:graphicFrame>
      <p:sp>
        <p:nvSpPr>
          <p:cNvPr id="15" name="Rectangle 14">
            <a:extLst>
              <a:ext uri="{FF2B5EF4-FFF2-40B4-BE49-F238E27FC236}">
                <a16:creationId xmlns:a16="http://schemas.microsoft.com/office/drawing/2014/main" id="{1747A383-5FCB-4319-BE4B-E090CC8F95AD}"/>
              </a:ext>
            </a:extLst>
          </p:cNvPr>
          <p:cNvSpPr/>
          <p:nvPr/>
        </p:nvSpPr>
        <p:spPr>
          <a:xfrm>
            <a:off x="5621595" y="4305118"/>
            <a:ext cx="5007763" cy="2472930"/>
          </a:xfrm>
          <a:prstGeom prst="rect">
            <a:avLst/>
          </a:pr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50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2F9B-A4C0-4629-B94F-9FAB117D5D3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sz="4400" kern="1200" dirty="0">
                <a:solidFill>
                  <a:schemeClr val="tx1"/>
                </a:solidFill>
                <a:latin typeface="+mj-lt"/>
                <a:ea typeface="+mj-ea"/>
                <a:cs typeface="+mj-cs"/>
              </a:rPr>
              <a:t>Correlation from highest to lowest</a:t>
            </a:r>
          </a:p>
        </p:txBody>
      </p:sp>
      <p:graphicFrame>
        <p:nvGraphicFramePr>
          <p:cNvPr id="3" name="Chart 2">
            <a:extLst>
              <a:ext uri="{FF2B5EF4-FFF2-40B4-BE49-F238E27FC236}">
                <a16:creationId xmlns:a16="http://schemas.microsoft.com/office/drawing/2014/main" id="{96231986-CA4B-44EA-ACE8-4E35ADA2AEE7}"/>
              </a:ext>
            </a:extLst>
          </p:cNvPr>
          <p:cNvGraphicFramePr>
            <a:graphicFrameLocks/>
          </p:cNvGraphicFramePr>
          <p:nvPr>
            <p:extLst>
              <p:ext uri="{D42A27DB-BD31-4B8C-83A1-F6EECF244321}">
                <p14:modId xmlns:p14="http://schemas.microsoft.com/office/powerpoint/2010/main" val="364240389"/>
              </p:ext>
            </p:extLst>
          </p:nvPr>
        </p:nvGraphicFramePr>
        <p:xfrm>
          <a:off x="828675" y="1825626"/>
          <a:ext cx="105251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582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1389-8C5D-425B-9465-4E6728E5D2CB}"/>
              </a:ext>
            </a:extLst>
          </p:cNvPr>
          <p:cNvSpPr>
            <a:spLocks noGrp="1"/>
          </p:cNvSpPr>
          <p:nvPr>
            <p:ph type="title"/>
          </p:nvPr>
        </p:nvSpPr>
        <p:spPr>
          <a:xfrm>
            <a:off x="233258" y="158664"/>
            <a:ext cx="11725484" cy="874299"/>
          </a:xfrm>
        </p:spPr>
        <p:txBody>
          <a:bodyPr/>
          <a:lstStyle/>
          <a:p>
            <a:r>
              <a:rPr lang="en-US" sz="2800" dirty="0"/>
              <a:t>The video game industry is a volatile market. If no action is taken to upturn sales,  each marketplace is forecasted to generate a negative growth in 2019. </a:t>
            </a:r>
          </a:p>
        </p:txBody>
      </p:sp>
      <p:graphicFrame>
        <p:nvGraphicFramePr>
          <p:cNvPr id="23" name="Chart 22">
            <a:extLst>
              <a:ext uri="{FF2B5EF4-FFF2-40B4-BE49-F238E27FC236}">
                <a16:creationId xmlns:a16="http://schemas.microsoft.com/office/drawing/2014/main" id="{B5D85385-2FAA-4202-B754-322DB3AE64EE}"/>
              </a:ext>
            </a:extLst>
          </p:cNvPr>
          <p:cNvGraphicFramePr>
            <a:graphicFrameLocks/>
          </p:cNvGraphicFramePr>
          <p:nvPr>
            <p:extLst>
              <p:ext uri="{D42A27DB-BD31-4B8C-83A1-F6EECF244321}">
                <p14:modId xmlns:p14="http://schemas.microsoft.com/office/powerpoint/2010/main" val="1678679507"/>
              </p:ext>
            </p:extLst>
          </p:nvPr>
        </p:nvGraphicFramePr>
        <p:xfrm>
          <a:off x="5886335" y="4017907"/>
          <a:ext cx="5196193" cy="26814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F2F1E57E-6307-47CD-BD68-D6AE606DD335}"/>
              </a:ext>
            </a:extLst>
          </p:cNvPr>
          <p:cNvGraphicFramePr>
            <a:graphicFrameLocks/>
          </p:cNvGraphicFramePr>
          <p:nvPr>
            <p:extLst>
              <p:ext uri="{D42A27DB-BD31-4B8C-83A1-F6EECF244321}">
                <p14:modId xmlns:p14="http://schemas.microsoft.com/office/powerpoint/2010/main" val="4273897788"/>
              </p:ext>
            </p:extLst>
          </p:nvPr>
        </p:nvGraphicFramePr>
        <p:xfrm>
          <a:off x="578290" y="1278787"/>
          <a:ext cx="5145326" cy="25866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22402079-EE02-4C12-B9A1-743D60FEAD17}"/>
              </a:ext>
            </a:extLst>
          </p:cNvPr>
          <p:cNvGraphicFramePr>
            <a:graphicFrameLocks/>
          </p:cNvGraphicFramePr>
          <p:nvPr>
            <p:extLst>
              <p:ext uri="{D42A27DB-BD31-4B8C-83A1-F6EECF244321}">
                <p14:modId xmlns:p14="http://schemas.microsoft.com/office/powerpoint/2010/main" val="488545886"/>
              </p:ext>
            </p:extLst>
          </p:nvPr>
        </p:nvGraphicFramePr>
        <p:xfrm>
          <a:off x="5886334" y="1278787"/>
          <a:ext cx="5196193" cy="25866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Chart 25">
            <a:extLst>
              <a:ext uri="{FF2B5EF4-FFF2-40B4-BE49-F238E27FC236}">
                <a16:creationId xmlns:a16="http://schemas.microsoft.com/office/drawing/2014/main" id="{E9C95312-7A9A-4D14-B0ED-048FDB652B89}"/>
              </a:ext>
            </a:extLst>
          </p:cNvPr>
          <p:cNvGraphicFramePr>
            <a:graphicFrameLocks/>
          </p:cNvGraphicFramePr>
          <p:nvPr>
            <p:extLst>
              <p:ext uri="{D42A27DB-BD31-4B8C-83A1-F6EECF244321}">
                <p14:modId xmlns:p14="http://schemas.microsoft.com/office/powerpoint/2010/main" val="3256823542"/>
              </p:ext>
            </p:extLst>
          </p:nvPr>
        </p:nvGraphicFramePr>
        <p:xfrm>
          <a:off x="527423" y="4017907"/>
          <a:ext cx="5196193" cy="268142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1431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7633-7668-4AEC-A0B8-65FE904D6E04}"/>
              </a:ext>
            </a:extLst>
          </p:cNvPr>
          <p:cNvSpPr>
            <a:spLocks noGrp="1"/>
          </p:cNvSpPr>
          <p:nvPr>
            <p:ph type="title"/>
          </p:nvPr>
        </p:nvSpPr>
        <p:spPr>
          <a:xfrm>
            <a:off x="233261" y="234864"/>
            <a:ext cx="11708803" cy="761832"/>
          </a:xfrm>
        </p:spPr>
        <p:txBody>
          <a:bodyPr/>
          <a:lstStyle/>
          <a:p>
            <a:r>
              <a:rPr lang="en-US" sz="2800" dirty="0"/>
              <a:t>To combat the shrinking video game market, the purpose of this analysis is to find methods to increase global video game sales by +10% in the next 1 year (2019). </a:t>
            </a:r>
          </a:p>
        </p:txBody>
      </p:sp>
      <p:graphicFrame>
        <p:nvGraphicFramePr>
          <p:cNvPr id="7" name="Chart 6">
            <a:extLst>
              <a:ext uri="{FF2B5EF4-FFF2-40B4-BE49-F238E27FC236}">
                <a16:creationId xmlns:a16="http://schemas.microsoft.com/office/drawing/2014/main" id="{0A0D17A1-98E8-4EBE-AFB0-1185E640F2B1}"/>
              </a:ext>
            </a:extLst>
          </p:cNvPr>
          <p:cNvGraphicFramePr>
            <a:graphicFrameLocks/>
          </p:cNvGraphicFramePr>
          <p:nvPr>
            <p:extLst>
              <p:ext uri="{D42A27DB-BD31-4B8C-83A1-F6EECF244321}">
                <p14:modId xmlns:p14="http://schemas.microsoft.com/office/powerpoint/2010/main" val="1345163379"/>
              </p:ext>
            </p:extLst>
          </p:nvPr>
        </p:nvGraphicFramePr>
        <p:xfrm>
          <a:off x="6096000" y="3987957"/>
          <a:ext cx="4984131" cy="26351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985404C-FAD5-4333-9D09-F801E0E268C8}"/>
              </a:ext>
            </a:extLst>
          </p:cNvPr>
          <p:cNvGraphicFramePr>
            <a:graphicFrameLocks/>
          </p:cNvGraphicFramePr>
          <p:nvPr>
            <p:extLst>
              <p:ext uri="{D42A27DB-BD31-4B8C-83A1-F6EECF244321}">
                <p14:modId xmlns:p14="http://schemas.microsoft.com/office/powerpoint/2010/main" val="1825278537"/>
              </p:ext>
            </p:extLst>
          </p:nvPr>
        </p:nvGraphicFramePr>
        <p:xfrm>
          <a:off x="866285" y="1216793"/>
          <a:ext cx="5086960" cy="2708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116FCABF-A321-45FE-AE80-35E21B7F433E}"/>
              </a:ext>
            </a:extLst>
          </p:cNvPr>
          <p:cNvGraphicFramePr>
            <a:graphicFrameLocks/>
          </p:cNvGraphicFramePr>
          <p:nvPr>
            <p:extLst>
              <p:ext uri="{D42A27DB-BD31-4B8C-83A1-F6EECF244321}">
                <p14:modId xmlns:p14="http://schemas.microsoft.com/office/powerpoint/2010/main" val="1527674520"/>
              </p:ext>
            </p:extLst>
          </p:nvPr>
        </p:nvGraphicFramePr>
        <p:xfrm>
          <a:off x="6096000" y="1209356"/>
          <a:ext cx="4984131" cy="27080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6DC8EB2E-CD37-4800-8537-A799E1292101}"/>
              </a:ext>
            </a:extLst>
          </p:cNvPr>
          <p:cNvGraphicFramePr>
            <a:graphicFrameLocks/>
          </p:cNvGraphicFramePr>
          <p:nvPr>
            <p:extLst>
              <p:ext uri="{D42A27DB-BD31-4B8C-83A1-F6EECF244321}">
                <p14:modId xmlns:p14="http://schemas.microsoft.com/office/powerpoint/2010/main" val="1006559788"/>
              </p:ext>
            </p:extLst>
          </p:nvPr>
        </p:nvGraphicFramePr>
        <p:xfrm>
          <a:off x="866284" y="3987957"/>
          <a:ext cx="5086960" cy="263517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514458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1396</TotalTime>
  <Words>349</Words>
  <Application>Microsoft Office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Noto Sans Symbols</vt:lpstr>
      <vt:lpstr>Arial</vt:lpstr>
      <vt:lpstr>Calibri</vt:lpstr>
      <vt:lpstr>Calibri Light</vt:lpstr>
      <vt:lpstr>Wingdings</vt:lpstr>
      <vt:lpstr>Office Theme</vt:lpstr>
      <vt:lpstr>Video Game Sales Issue Tree</vt:lpstr>
      <vt:lpstr>Regional sales growth were highly correlated with global sales growth in the NA, PAL, and Other regions. However, JP was not statistically significant where JP sales did not correlate to global sales growth at R=0.055 which proves there are unusual effects in JP marketplace. </vt:lpstr>
      <vt:lpstr>Correlation from highest to lowest</vt:lpstr>
      <vt:lpstr>The video game industry is a volatile market. If no action is taken to upturn sales,  each marketplace is forecasted to generate a negative growth in 2019. </vt:lpstr>
      <vt:lpstr>To combat the shrinking video game market, the purpose of this analysis is to find methods to increase global video game sales by +10% in the next 1 year (2019).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Issue Tree</dc:title>
  <dc:creator>Elissa Lee</dc:creator>
  <cp:lastModifiedBy>Elissa  Lee</cp:lastModifiedBy>
  <cp:revision>1</cp:revision>
  <dcterms:created xsi:type="dcterms:W3CDTF">2020-05-02T04:16:50Z</dcterms:created>
  <dcterms:modified xsi:type="dcterms:W3CDTF">2020-05-29T20:51:53Z</dcterms:modified>
</cp:coreProperties>
</file>