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5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sa Tjahjono" userId="d715ad29-6a61-46ad-be31-5a9a9cadf0b3" providerId="ADAL" clId="{9FA0586E-EAD0-4791-9DB7-4B07A79D63FA}"/>
    <pc:docChg chg="modSld">
      <pc:chgData name="Elissa Tjahjono" userId="d715ad29-6a61-46ad-be31-5a9a9cadf0b3" providerId="ADAL" clId="{9FA0586E-EAD0-4791-9DB7-4B07A79D63FA}" dt="2023-02-21T22:24:33.806" v="2" actId="20577"/>
      <pc:docMkLst>
        <pc:docMk/>
      </pc:docMkLst>
      <pc:sldChg chg="modSp mod">
        <pc:chgData name="Elissa Tjahjono" userId="d715ad29-6a61-46ad-be31-5a9a9cadf0b3" providerId="ADAL" clId="{9FA0586E-EAD0-4791-9DB7-4B07A79D63FA}" dt="2023-02-21T22:24:33.806" v="2" actId="20577"/>
        <pc:sldMkLst>
          <pc:docMk/>
          <pc:sldMk cId="213958196" sldId="256"/>
        </pc:sldMkLst>
        <pc:spChg chg="mod">
          <ac:chgData name="Elissa Tjahjono" userId="d715ad29-6a61-46ad-be31-5a9a9cadf0b3" providerId="ADAL" clId="{9FA0586E-EAD0-4791-9DB7-4B07A79D63FA}" dt="2023-02-21T22:24:33.806" v="2" actId="20577"/>
          <ac:spMkLst>
            <pc:docMk/>
            <pc:sldMk cId="213958196" sldId="256"/>
            <ac:spMk id="2" creationId="{9960CF2E-6415-4FB2-8EBD-17BFA3790D81}"/>
          </ac:spMkLst>
        </pc:spChg>
      </pc:sldChg>
    </pc:docChg>
  </pc:docChgLst>
  <pc:docChgLst>
    <pc:chgData name="Elissa Tjahjono" userId="d715ad29-6a61-46ad-be31-5a9a9cadf0b3" providerId="ADAL" clId="{857A14E0-E00F-43A7-999C-E9484AB0A5F5}"/>
    <pc:docChg chg="undo custSel modSld">
      <pc:chgData name="Elissa Tjahjono" userId="d715ad29-6a61-46ad-be31-5a9a9cadf0b3" providerId="ADAL" clId="{857A14E0-E00F-43A7-999C-E9484AB0A5F5}" dt="2021-12-15T07:29:14.026" v="650" actId="1076"/>
      <pc:docMkLst>
        <pc:docMk/>
      </pc:docMkLst>
      <pc:sldChg chg="addSp modSp mod">
        <pc:chgData name="Elissa Tjahjono" userId="d715ad29-6a61-46ad-be31-5a9a9cadf0b3" providerId="ADAL" clId="{857A14E0-E00F-43A7-999C-E9484AB0A5F5}" dt="2021-12-15T07:29:14.026" v="650" actId="1076"/>
        <pc:sldMkLst>
          <pc:docMk/>
          <pc:sldMk cId="213958196" sldId="256"/>
        </pc:sldMkLst>
        <pc:spChg chg="mod">
          <ac:chgData name="Elissa Tjahjono" userId="d715ad29-6a61-46ad-be31-5a9a9cadf0b3" providerId="ADAL" clId="{857A14E0-E00F-43A7-999C-E9484AB0A5F5}" dt="2021-12-15T07:18:47.626" v="246" actId="120"/>
          <ac:spMkLst>
            <pc:docMk/>
            <pc:sldMk cId="213958196" sldId="256"/>
            <ac:spMk id="2" creationId="{9960CF2E-6415-4FB2-8EBD-17BFA3790D81}"/>
          </ac:spMkLst>
        </pc:spChg>
        <pc:spChg chg="mod">
          <ac:chgData name="Elissa Tjahjono" userId="d715ad29-6a61-46ad-be31-5a9a9cadf0b3" providerId="ADAL" clId="{857A14E0-E00F-43A7-999C-E9484AB0A5F5}" dt="2021-12-15T07:19:01.850" v="281" actId="1035"/>
          <ac:spMkLst>
            <pc:docMk/>
            <pc:sldMk cId="213958196" sldId="256"/>
            <ac:spMk id="7" creationId="{12DD5652-B012-49AD-9F61-4B8EBEF53F70}"/>
          </ac:spMkLst>
        </pc:spChg>
        <pc:spChg chg="mod">
          <ac:chgData name="Elissa Tjahjono" userId="d715ad29-6a61-46ad-be31-5a9a9cadf0b3" providerId="ADAL" clId="{857A14E0-E00F-43A7-999C-E9484AB0A5F5}" dt="2021-12-15T07:19:01.850" v="281" actId="1035"/>
          <ac:spMkLst>
            <pc:docMk/>
            <pc:sldMk cId="213958196" sldId="256"/>
            <ac:spMk id="10" creationId="{A730FA4B-7B44-4F9A-B75F-79698DE264D7}"/>
          </ac:spMkLst>
        </pc:spChg>
        <pc:spChg chg="mod">
          <ac:chgData name="Elissa Tjahjono" userId="d715ad29-6a61-46ad-be31-5a9a9cadf0b3" providerId="ADAL" clId="{857A14E0-E00F-43A7-999C-E9484AB0A5F5}" dt="2021-12-15T07:18:56.346" v="268" actId="1036"/>
          <ac:spMkLst>
            <pc:docMk/>
            <pc:sldMk cId="213958196" sldId="256"/>
            <ac:spMk id="13" creationId="{535CED46-B4E2-4453-9652-46AB9323A0CD}"/>
          </ac:spMkLst>
        </pc:spChg>
        <pc:spChg chg="mod">
          <ac:chgData name="Elissa Tjahjono" userId="d715ad29-6a61-46ad-be31-5a9a9cadf0b3" providerId="ADAL" clId="{857A14E0-E00F-43A7-999C-E9484AB0A5F5}" dt="2021-12-15T07:18:56.346" v="268" actId="1036"/>
          <ac:spMkLst>
            <pc:docMk/>
            <pc:sldMk cId="213958196" sldId="256"/>
            <ac:spMk id="16" creationId="{3FA47268-D3AC-45C7-A9AF-CE7BC5C31348}"/>
          </ac:spMkLst>
        </pc:spChg>
        <pc:spChg chg="mod">
          <ac:chgData name="Elissa Tjahjono" userId="d715ad29-6a61-46ad-be31-5a9a9cadf0b3" providerId="ADAL" clId="{857A14E0-E00F-43A7-999C-E9484AB0A5F5}" dt="2021-12-15T07:19:13.819" v="283" actId="1076"/>
          <ac:spMkLst>
            <pc:docMk/>
            <pc:sldMk cId="213958196" sldId="256"/>
            <ac:spMk id="17" creationId="{BF29356F-B3D2-44AE-9766-48995D4267DB}"/>
          </ac:spMkLst>
        </pc:spChg>
        <pc:spChg chg="mod">
          <ac:chgData name="Elissa Tjahjono" userId="d715ad29-6a61-46ad-be31-5a9a9cadf0b3" providerId="ADAL" clId="{857A14E0-E00F-43A7-999C-E9484AB0A5F5}" dt="2021-12-15T07:19:13.819" v="283" actId="1076"/>
          <ac:spMkLst>
            <pc:docMk/>
            <pc:sldMk cId="213958196" sldId="256"/>
            <ac:spMk id="18" creationId="{EE07E286-0D4D-4538-BD48-1586889F5785}"/>
          </ac:spMkLst>
        </pc:spChg>
        <pc:spChg chg="mod">
          <ac:chgData name="Elissa Tjahjono" userId="d715ad29-6a61-46ad-be31-5a9a9cadf0b3" providerId="ADAL" clId="{857A14E0-E00F-43A7-999C-E9484AB0A5F5}" dt="2021-12-15T07:19:56.285" v="290" actId="1076"/>
          <ac:spMkLst>
            <pc:docMk/>
            <pc:sldMk cId="213958196" sldId="256"/>
            <ac:spMk id="21" creationId="{E638202A-242A-4BC6-B11F-6A41E7CD421D}"/>
          </ac:spMkLst>
        </pc:spChg>
        <pc:spChg chg="mod">
          <ac:chgData name="Elissa Tjahjono" userId="d715ad29-6a61-46ad-be31-5a9a9cadf0b3" providerId="ADAL" clId="{857A14E0-E00F-43A7-999C-E9484AB0A5F5}" dt="2021-12-15T07:19:56.285" v="290" actId="1076"/>
          <ac:spMkLst>
            <pc:docMk/>
            <pc:sldMk cId="213958196" sldId="256"/>
            <ac:spMk id="22" creationId="{60BC7B44-4FD8-4E4B-AA1C-583572C17448}"/>
          </ac:spMkLst>
        </pc:spChg>
        <pc:spChg chg="add mod">
          <ac:chgData name="Elissa Tjahjono" userId="d715ad29-6a61-46ad-be31-5a9a9cadf0b3" providerId="ADAL" clId="{857A14E0-E00F-43A7-999C-E9484AB0A5F5}" dt="2021-12-15T07:19:01.850" v="281" actId="1035"/>
          <ac:spMkLst>
            <pc:docMk/>
            <pc:sldMk cId="213958196" sldId="256"/>
            <ac:spMk id="23" creationId="{21805031-6032-450C-A246-A26D5A5E3688}"/>
          </ac:spMkLst>
        </pc:spChg>
        <pc:spChg chg="add mod">
          <ac:chgData name="Elissa Tjahjono" userId="d715ad29-6a61-46ad-be31-5a9a9cadf0b3" providerId="ADAL" clId="{857A14E0-E00F-43A7-999C-E9484AB0A5F5}" dt="2021-12-15T07:18:56.346" v="268" actId="1036"/>
          <ac:spMkLst>
            <pc:docMk/>
            <pc:sldMk cId="213958196" sldId="256"/>
            <ac:spMk id="24" creationId="{14E170FA-E143-4316-81D7-3BAA29645794}"/>
          </ac:spMkLst>
        </pc:spChg>
        <pc:spChg chg="add mod">
          <ac:chgData name="Elissa Tjahjono" userId="d715ad29-6a61-46ad-be31-5a9a9cadf0b3" providerId="ADAL" clId="{857A14E0-E00F-43A7-999C-E9484AB0A5F5}" dt="2021-12-15T07:18:56.346" v="268" actId="1036"/>
          <ac:spMkLst>
            <pc:docMk/>
            <pc:sldMk cId="213958196" sldId="256"/>
            <ac:spMk id="25" creationId="{9D3C4E78-1469-4634-A6B8-E43D590D440D}"/>
          </ac:spMkLst>
        </pc:spChg>
        <pc:spChg chg="add mod">
          <ac:chgData name="Elissa Tjahjono" userId="d715ad29-6a61-46ad-be31-5a9a9cadf0b3" providerId="ADAL" clId="{857A14E0-E00F-43A7-999C-E9484AB0A5F5}" dt="2021-12-15T07:19:01.850" v="281" actId="1035"/>
          <ac:spMkLst>
            <pc:docMk/>
            <pc:sldMk cId="213958196" sldId="256"/>
            <ac:spMk id="26" creationId="{32DE6300-A712-4F58-8557-1DA6826B5BA1}"/>
          </ac:spMkLst>
        </pc:spChg>
        <pc:spChg chg="add mod">
          <ac:chgData name="Elissa Tjahjono" userId="d715ad29-6a61-46ad-be31-5a9a9cadf0b3" providerId="ADAL" clId="{857A14E0-E00F-43A7-999C-E9484AB0A5F5}" dt="2021-12-15T07:23:14.930" v="372" actId="1076"/>
          <ac:spMkLst>
            <pc:docMk/>
            <pc:sldMk cId="213958196" sldId="256"/>
            <ac:spMk id="34" creationId="{64B5AC84-373F-44A1-BB77-0C802C96E1DB}"/>
          </ac:spMkLst>
        </pc:spChg>
        <pc:spChg chg="add mod">
          <ac:chgData name="Elissa Tjahjono" userId="d715ad29-6a61-46ad-be31-5a9a9cadf0b3" providerId="ADAL" clId="{857A14E0-E00F-43A7-999C-E9484AB0A5F5}" dt="2021-12-15T07:23:34.322" v="390" actId="1076"/>
          <ac:spMkLst>
            <pc:docMk/>
            <pc:sldMk cId="213958196" sldId="256"/>
            <ac:spMk id="35" creationId="{B44A55DD-334B-4A11-93F9-023207524AC3}"/>
          </ac:spMkLst>
        </pc:spChg>
        <pc:spChg chg="add mod">
          <ac:chgData name="Elissa Tjahjono" userId="d715ad29-6a61-46ad-be31-5a9a9cadf0b3" providerId="ADAL" clId="{857A14E0-E00F-43A7-999C-E9484AB0A5F5}" dt="2021-12-15T07:29:14.026" v="650" actId="1076"/>
          <ac:spMkLst>
            <pc:docMk/>
            <pc:sldMk cId="213958196" sldId="256"/>
            <ac:spMk id="37" creationId="{108C48C1-A806-496F-AFA0-75D98EBAE18C}"/>
          </ac:spMkLst>
        </pc:spChg>
        <pc:graphicFrameChg chg="add mod modGraphic">
          <ac:chgData name="Elissa Tjahjono" userId="d715ad29-6a61-46ad-be31-5a9a9cadf0b3" providerId="ADAL" clId="{857A14E0-E00F-43A7-999C-E9484AB0A5F5}" dt="2021-12-15T07:28:15.529" v="618" actId="1076"/>
          <ac:graphicFrameMkLst>
            <pc:docMk/>
            <pc:sldMk cId="213958196" sldId="256"/>
            <ac:graphicFrameMk id="36" creationId="{3E14861C-2252-4EDF-A1FD-7BC391452B54}"/>
          </ac:graphicFrameMkLst>
        </pc:graphicFrameChg>
        <pc:picChg chg="mod">
          <ac:chgData name="Elissa Tjahjono" userId="d715ad29-6a61-46ad-be31-5a9a9cadf0b3" providerId="ADAL" clId="{857A14E0-E00F-43A7-999C-E9484AB0A5F5}" dt="2021-12-15T07:19:01.850" v="281" actId="1035"/>
          <ac:picMkLst>
            <pc:docMk/>
            <pc:sldMk cId="213958196" sldId="256"/>
            <ac:picMk id="6" creationId="{2348CDDA-6976-441E-8A3B-576F376132A2}"/>
          </ac:picMkLst>
        </pc:picChg>
        <pc:picChg chg="mod">
          <ac:chgData name="Elissa Tjahjono" userId="d715ad29-6a61-46ad-be31-5a9a9cadf0b3" providerId="ADAL" clId="{857A14E0-E00F-43A7-999C-E9484AB0A5F5}" dt="2021-12-15T07:19:01.850" v="281" actId="1035"/>
          <ac:picMkLst>
            <pc:docMk/>
            <pc:sldMk cId="213958196" sldId="256"/>
            <ac:picMk id="9" creationId="{42D8C1BA-A781-44EC-8249-9E86CDF0C5D7}"/>
          </ac:picMkLst>
        </pc:picChg>
        <pc:picChg chg="mod">
          <ac:chgData name="Elissa Tjahjono" userId="d715ad29-6a61-46ad-be31-5a9a9cadf0b3" providerId="ADAL" clId="{857A14E0-E00F-43A7-999C-E9484AB0A5F5}" dt="2021-12-15T07:18:56.346" v="268" actId="1036"/>
          <ac:picMkLst>
            <pc:docMk/>
            <pc:sldMk cId="213958196" sldId="256"/>
            <ac:picMk id="12" creationId="{757CE414-25C8-4516-B0F9-9F9C5AEA8EBC}"/>
          </ac:picMkLst>
        </pc:picChg>
        <pc:picChg chg="mod">
          <ac:chgData name="Elissa Tjahjono" userId="d715ad29-6a61-46ad-be31-5a9a9cadf0b3" providerId="ADAL" clId="{857A14E0-E00F-43A7-999C-E9484AB0A5F5}" dt="2021-12-15T07:18:56.346" v="268" actId="1036"/>
          <ac:picMkLst>
            <pc:docMk/>
            <pc:sldMk cId="213958196" sldId="256"/>
            <ac:picMk id="15" creationId="{01F8ED50-E2E2-4DAF-80C7-A4B445304363}"/>
          </ac:picMkLst>
        </pc:picChg>
        <pc:picChg chg="add mod modCrop">
          <ac:chgData name="Elissa Tjahjono" userId="d715ad29-6a61-46ad-be31-5a9a9cadf0b3" providerId="ADAL" clId="{857A14E0-E00F-43A7-999C-E9484AB0A5F5}" dt="2021-12-15T07:20:56.154" v="316" actId="1035"/>
          <ac:picMkLst>
            <pc:docMk/>
            <pc:sldMk cId="213958196" sldId="256"/>
            <ac:picMk id="28" creationId="{8BB29B5C-6018-4DE1-9B5C-CEB95D8CCB81}"/>
          </ac:picMkLst>
        </pc:picChg>
        <pc:picChg chg="add mod">
          <ac:chgData name="Elissa Tjahjono" userId="d715ad29-6a61-46ad-be31-5a9a9cadf0b3" providerId="ADAL" clId="{857A14E0-E00F-43A7-999C-E9484AB0A5F5}" dt="2021-12-15T07:20:54.809" v="312" actId="1035"/>
          <ac:picMkLst>
            <pc:docMk/>
            <pc:sldMk cId="213958196" sldId="256"/>
            <ac:picMk id="30" creationId="{4014C5AA-36E3-4CD0-AFF6-8C66A10AEC83}"/>
          </ac:picMkLst>
        </pc:picChg>
        <pc:picChg chg="add mod modCrop">
          <ac:chgData name="Elissa Tjahjono" userId="d715ad29-6a61-46ad-be31-5a9a9cadf0b3" providerId="ADAL" clId="{857A14E0-E00F-43A7-999C-E9484AB0A5F5}" dt="2021-12-15T07:22:53.031" v="354" actId="1076"/>
          <ac:picMkLst>
            <pc:docMk/>
            <pc:sldMk cId="213958196" sldId="256"/>
            <ac:picMk id="32" creationId="{BD83EFC6-9FA3-40DD-A50A-769DF269C507}"/>
          </ac:picMkLst>
        </pc:picChg>
        <pc:picChg chg="add mod modCrop">
          <ac:chgData name="Elissa Tjahjono" userId="d715ad29-6a61-46ad-be31-5a9a9cadf0b3" providerId="ADAL" clId="{857A14E0-E00F-43A7-999C-E9484AB0A5F5}" dt="2021-12-15T07:22:50.217" v="353" actId="1076"/>
          <ac:picMkLst>
            <pc:docMk/>
            <pc:sldMk cId="213958196" sldId="256"/>
            <ac:picMk id="33" creationId="{1C5ADCCB-9516-442D-8C4B-CC5FBBE2F4DA}"/>
          </ac:picMkLst>
        </pc:picChg>
        <pc:cxnChg chg="mod">
          <ac:chgData name="Elissa Tjahjono" userId="d715ad29-6a61-46ad-be31-5a9a9cadf0b3" providerId="ADAL" clId="{857A14E0-E00F-43A7-999C-E9484AB0A5F5}" dt="2021-12-15T07:08:53.371" v="56" actId="1076"/>
          <ac:cxnSpMkLst>
            <pc:docMk/>
            <pc:sldMk cId="213958196" sldId="256"/>
            <ac:cxnSpMk id="20" creationId="{16AE5119-E6FE-488E-B866-032FE17E2A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9945-2322-4804-8FD2-30E22493D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80FDE-FD08-49E4-BFFE-23A300008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3A314-F9FB-4111-AD52-CF7C4396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6E55-C294-48EE-9D27-1A63D5D8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CCFE-166D-4A63-9AB1-4D4FF873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7B57-8F3A-46C2-BE6C-A2CD97F8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3546E-5B7D-4264-AA1C-BFFE657E2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1A6B-1B8D-4681-A0FD-B5C62BAC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C5A3-9EFB-454C-A246-53575066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2289-FD1B-4924-956C-33705A33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8369A-B11A-4266-8F58-DDA5DB754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51D96-D28B-4535-AAF5-8BBD3479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8998-9629-4E49-B17B-500DAD0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BF78-1049-4893-BA7C-FFC370C8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397C-E9E9-45FF-B6B4-E5B71F02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7FF6-ECB7-4071-9C6F-7550BD3C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DB30-DC00-44CD-B599-044697E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78E4-6028-4ED7-9EC1-AC10F1B7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F431-3933-4672-8F29-D30DC69B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C459-2D44-415F-8A2A-BDFA2781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EE80-F943-40BB-B020-21098737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26FBF-C79C-4A76-8097-4D87A41A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E005-7FA3-4148-8048-8D884FB7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B5A2-C83A-46A4-95A6-9E3AD56B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1488-3440-4734-93DC-787292A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ABB2-F843-4C24-BEE9-E85284EA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D45D-9D3D-4F2D-917A-8A3409C0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AC23C-7543-434C-B84D-14D66C8B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7FB23-6FFE-4265-A610-F534C3EC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FA7ED-A9DF-45E2-87A8-BA81B730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425B-BE1A-4691-BB1A-D80FC92A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4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2F0F-3855-40C1-94FB-57F05DA4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10C4-5BBB-40E4-AEAE-C2C551EF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6713B-AA0F-499F-858A-74D42326B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EA88D-8C7A-419F-8A4C-D67D4ED7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95E1-781F-43C8-AB83-8246FC5BD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05810-7762-46E8-98B9-201E85E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10F63-C882-4F10-A09F-660DEFF2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45ADE-0C22-47F2-8F61-A41E39D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DB2B-3EFA-427D-ACDF-56F7953E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20CA1-4DE0-4D58-AF53-611E2D39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51ECD-D8CB-49DE-958D-2DFA242A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82A17-E16F-487D-AEF7-CC328FCF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B22CC-7EB5-4109-8C2D-98954E9C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D3C75-08F0-478A-BDF2-DA5B2F5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68EEC-A387-4F53-8ACB-B72BFBC4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DBB6-B58B-4216-ABC0-0450A308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8D09-D840-424C-B6A8-EB76CCEB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7D4BC-2A22-45CC-BA06-8AF0F186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0A197-F240-4B6F-AA69-C65C934B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0286-D54B-4F85-9D6F-05F1928F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4B7D-6515-46C2-9DE6-15DFD52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9AB8-A24A-4B34-9AA8-E1669403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1D91C-1E15-49FE-B4D2-937D3246F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89C8-06A2-49F9-9209-EF3A7EC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CF860-B1D3-4884-BB8D-87FA92F3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578B7-2421-436D-A052-AFC1E402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5EEF-59C4-467B-867F-2F4A0E99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AB59-46E9-4859-9699-8D744F0C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417F-09F0-46EC-A6AF-D426416E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CCD6-CAA2-453A-9756-F87412E01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EB64-FC1D-45CB-9C4B-90049369E3B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C5F9-9DDA-4522-AC71-FFD75DB7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5035-10A4-4D3B-9E0E-675CE4E18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260C-0782-4F36-A74F-D21E901D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CF2E-6415-4FB2-8EBD-17BFA3790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570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AI Coding Challenge - Elissa Tjahjono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348CDDA-6976-441E-8A3B-576F3761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88" y="342529"/>
            <a:ext cx="2926080" cy="219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D5652-B012-49AD-9F61-4B8EBEF53F70}"/>
              </a:ext>
            </a:extLst>
          </p:cNvPr>
          <p:cNvSpPr txBox="1"/>
          <p:nvPr/>
        </p:nvSpPr>
        <p:spPr>
          <a:xfrm>
            <a:off x="6251328" y="2255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1 K-means clustering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2D8C1BA-A781-44EC-8249-9E86CDF0C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41" y="342529"/>
            <a:ext cx="2926080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0FA4B-7B44-4F9A-B75F-79698DE264D7}"/>
              </a:ext>
            </a:extLst>
          </p:cNvPr>
          <p:cNvSpPr txBox="1"/>
          <p:nvPr/>
        </p:nvSpPr>
        <p:spPr>
          <a:xfrm>
            <a:off x="9285181" y="2255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2 MLP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57CE414-25C8-4516-B0F9-9F9C5AEA8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88" y="3679907"/>
            <a:ext cx="2926080" cy="2191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5CED46-B4E2-4453-9652-46AB9323A0CD}"/>
              </a:ext>
            </a:extLst>
          </p:cNvPr>
          <p:cNvSpPr txBox="1"/>
          <p:nvPr/>
        </p:nvSpPr>
        <p:spPr>
          <a:xfrm>
            <a:off x="6251328" y="35595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Random forest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1F8ED50-E2E2-4DAF-80C7-A4B445304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41" y="3676483"/>
            <a:ext cx="2926080" cy="2194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A47268-D3AC-45C7-A9AF-CE7BC5C31348}"/>
              </a:ext>
            </a:extLst>
          </p:cNvPr>
          <p:cNvSpPr txBox="1"/>
          <p:nvPr/>
        </p:nvSpPr>
        <p:spPr>
          <a:xfrm>
            <a:off x="9285181" y="356264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Gradient boosting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29356F-B3D2-44AE-9766-48995D4267DB}"/>
              </a:ext>
            </a:extLst>
          </p:cNvPr>
          <p:cNvSpPr/>
          <p:nvPr/>
        </p:nvSpPr>
        <p:spPr>
          <a:xfrm>
            <a:off x="120827" y="1731909"/>
            <a:ext cx="2743200" cy="431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Preliminary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7E286-0D4D-4538-BD48-1586889F5785}"/>
              </a:ext>
            </a:extLst>
          </p:cNvPr>
          <p:cNvSpPr txBox="1"/>
          <p:nvPr/>
        </p:nvSpPr>
        <p:spPr>
          <a:xfrm>
            <a:off x="120827" y="222848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Fold difference of features</a:t>
            </a:r>
          </a:p>
          <a:p>
            <a:pPr marL="342900" indent="-342900">
              <a:buAutoNum type="arabicPeriod"/>
            </a:pPr>
            <a:r>
              <a:rPr lang="en-US" sz="1600" dirty="0"/>
              <a:t>PCA</a:t>
            </a:r>
          </a:p>
          <a:p>
            <a:pPr marL="342900" indent="-342900">
              <a:buAutoNum type="arabicPeriod"/>
            </a:pPr>
            <a:r>
              <a:rPr lang="en-US" sz="1600" dirty="0"/>
              <a:t>K-means clustering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AE5119-E6FE-488E-B866-032FE17E2A7F}"/>
              </a:ext>
            </a:extLst>
          </p:cNvPr>
          <p:cNvCxnSpPr/>
          <p:nvPr/>
        </p:nvCxnSpPr>
        <p:spPr>
          <a:xfrm>
            <a:off x="199955" y="7207250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38202A-242A-4BC6-B11F-6A41E7CD421D}"/>
              </a:ext>
            </a:extLst>
          </p:cNvPr>
          <p:cNvSpPr/>
          <p:nvPr/>
        </p:nvSpPr>
        <p:spPr>
          <a:xfrm>
            <a:off x="3130056" y="1735155"/>
            <a:ext cx="2743200" cy="431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Supervised 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C7B44-4FD8-4E4B-AA1C-583572C17448}"/>
              </a:ext>
            </a:extLst>
          </p:cNvPr>
          <p:cNvSpPr txBox="1"/>
          <p:nvPr/>
        </p:nvSpPr>
        <p:spPr>
          <a:xfrm>
            <a:off x="3130056" y="2231727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Multilayer perceptron</a:t>
            </a:r>
          </a:p>
          <a:p>
            <a:pPr marL="342900" indent="-342900">
              <a:buAutoNum type="arabicPeriod"/>
            </a:pPr>
            <a:r>
              <a:rPr lang="en-US" sz="1600" dirty="0"/>
              <a:t>Random forest</a:t>
            </a:r>
          </a:p>
          <a:p>
            <a:pPr marL="342900" indent="-342900">
              <a:buAutoNum type="arabicPeriod"/>
            </a:pPr>
            <a:r>
              <a:rPr lang="en-US" sz="1600" dirty="0"/>
              <a:t>Gradient boosting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5031-6032-450C-A246-A26D5A5E3688}"/>
              </a:ext>
            </a:extLst>
          </p:cNvPr>
          <p:cNvSpPr txBox="1"/>
          <p:nvPr/>
        </p:nvSpPr>
        <p:spPr>
          <a:xfrm>
            <a:off x="9376621" y="260694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Accuracy:</a:t>
            </a:r>
          </a:p>
          <a:p>
            <a:r>
              <a:rPr lang="en-US" sz="1600" dirty="0"/>
              <a:t>95.34% (training)</a:t>
            </a:r>
          </a:p>
          <a:p>
            <a:r>
              <a:rPr lang="en-US" sz="1600" dirty="0"/>
              <a:t>94.86% (testing)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170FA-E143-4316-81D7-3BAA29645794}"/>
              </a:ext>
            </a:extLst>
          </p:cNvPr>
          <p:cNvSpPr txBox="1"/>
          <p:nvPr/>
        </p:nvSpPr>
        <p:spPr>
          <a:xfrm>
            <a:off x="6450541" y="594439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Accuracy:</a:t>
            </a:r>
          </a:p>
          <a:p>
            <a:r>
              <a:rPr lang="en-US" sz="1600" dirty="0"/>
              <a:t>96.15% (training)</a:t>
            </a:r>
          </a:p>
          <a:p>
            <a:r>
              <a:rPr lang="en-US" sz="1600" dirty="0"/>
              <a:t>94.39% (testing)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C4E78-1469-4634-A6B8-E43D590D440D}"/>
              </a:ext>
            </a:extLst>
          </p:cNvPr>
          <p:cNvSpPr txBox="1"/>
          <p:nvPr/>
        </p:nvSpPr>
        <p:spPr>
          <a:xfrm>
            <a:off x="9285181" y="594089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Accuracy:</a:t>
            </a:r>
          </a:p>
          <a:p>
            <a:r>
              <a:rPr lang="en-US" sz="1600" dirty="0"/>
              <a:t>96.21% (training)</a:t>
            </a:r>
          </a:p>
          <a:p>
            <a:r>
              <a:rPr lang="en-US" sz="1600" dirty="0"/>
              <a:t>94.61% (testing)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E6300-A712-4F58-8557-1DA6826B5BA1}"/>
              </a:ext>
            </a:extLst>
          </p:cNvPr>
          <p:cNvSpPr txBox="1"/>
          <p:nvPr/>
        </p:nvSpPr>
        <p:spPr>
          <a:xfrm>
            <a:off x="6334760" y="260694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 1 : Cluster 2</a:t>
            </a:r>
          </a:p>
          <a:p>
            <a:pPr algn="ctr"/>
            <a:r>
              <a:rPr lang="en-US" sz="1600" dirty="0"/>
              <a:t>55 : 45</a:t>
            </a:r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8BB29B5C-6018-4DE1-9B5C-CEB95D8CCB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0"/>
          <a:stretch/>
        </p:blipFill>
        <p:spPr>
          <a:xfrm>
            <a:off x="120827" y="4914901"/>
            <a:ext cx="2743200" cy="18884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14C5AA-36E3-4CD0-AFF6-8C66A10AE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27" y="3136285"/>
            <a:ext cx="2743200" cy="17380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83EFC6-9FA3-40DD-A50A-769DF269C5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68" r="64652" b="23538"/>
          <a:stretch/>
        </p:blipFill>
        <p:spPr>
          <a:xfrm>
            <a:off x="1742123" y="558936"/>
            <a:ext cx="1097280" cy="10833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ADCCB-9516-442D-8C4B-CC5FBBE2F4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729" t="9968" b="23192"/>
          <a:stretch/>
        </p:blipFill>
        <p:spPr>
          <a:xfrm>
            <a:off x="3130056" y="562283"/>
            <a:ext cx="1097280" cy="10913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B5AC84-373F-44A1-BB77-0C802C96E1DB}"/>
              </a:ext>
            </a:extLst>
          </p:cNvPr>
          <p:cNvSpPr txBox="1"/>
          <p:nvPr/>
        </p:nvSpPr>
        <p:spPr>
          <a:xfrm>
            <a:off x="882650" y="892761"/>
            <a:ext cx="939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Healthy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4A55DD-334B-4A11-93F9-023207524AC3}"/>
              </a:ext>
            </a:extLst>
          </p:cNvPr>
          <p:cNvSpPr txBox="1"/>
          <p:nvPr/>
        </p:nvSpPr>
        <p:spPr>
          <a:xfrm>
            <a:off x="4227336" y="892761"/>
            <a:ext cx="129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Toxin-treated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3E14861C-2252-4EDF-A1FD-7BC391452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16713"/>
              </p:ext>
            </p:extLst>
          </p:nvPr>
        </p:nvGraphicFramePr>
        <p:xfrm>
          <a:off x="3057084" y="4024010"/>
          <a:ext cx="292608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208113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5871801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0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679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SHAPE_nuclear_mask_Area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0.03102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13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SHAPE_nuclear_mask_ConvexArea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0.04337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32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SHAPE_Cell_mask_Area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0.23404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333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SHAPE_Cell_mask_ConvexArea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0.05228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282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SHAPE_Cyto_mask_Area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0.11653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03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SHAPE_Cyto_mask_ConvexArea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0.07801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60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SHAPE_nuclear_mask_Area_sq_um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0.03106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079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SHAPE_Cell_mask_Area_sq_um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0.26339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260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/>
                        <a:t>SHAPE_Cyto_mask_Area_sq_um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0.15030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880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08C48C1-A806-496F-AFA0-75D98EBAE18C}"/>
              </a:ext>
            </a:extLst>
          </p:cNvPr>
          <p:cNvSpPr txBox="1"/>
          <p:nvPr/>
        </p:nvSpPr>
        <p:spPr>
          <a:xfrm>
            <a:off x="3148162" y="36359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 Driver features</a:t>
            </a:r>
          </a:p>
        </p:txBody>
      </p:sp>
    </p:spTree>
    <p:extLst>
      <p:ext uri="{BB962C8B-B14F-4D97-AF65-F5344CB8AC3E}">
        <p14:creationId xmlns:p14="http://schemas.microsoft.com/office/powerpoint/2010/main" val="2139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 Coding Challenge - Elissa Tjahjono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Coding Challenge - Elissa Tjahjono (et19@rice.edu)</dc:title>
  <dc:creator>Elissa Tjahjono</dc:creator>
  <cp:lastModifiedBy>Elissa Tjahjono</cp:lastModifiedBy>
  <cp:revision>1</cp:revision>
  <dcterms:created xsi:type="dcterms:W3CDTF">2021-12-15T06:55:48Z</dcterms:created>
  <dcterms:modified xsi:type="dcterms:W3CDTF">2023-02-21T22:24:35Z</dcterms:modified>
</cp:coreProperties>
</file>