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0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21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18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6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0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1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2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3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1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C04C-A489-4CC3-A496-779791818A29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CE33-B933-474E-895E-ED205952D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88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Добро пожаловать!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91880" y="4446987"/>
            <a:ext cx="2088232" cy="9712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НАЧАТЬ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типы алгоритмов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Линейный алгоритм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Разветвляющийся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Циклический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056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Линейный алгоритм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Линейный алгоритм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это алгоритм, все этапы которого выполняются однократно и строго последовательно.</a:t>
            </a:r>
          </a:p>
          <a:p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Основная базовая структура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это структура следования.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3318683" y="4144657"/>
            <a:ext cx="1512168" cy="2024608"/>
            <a:chOff x="2123728" y="4149080"/>
            <a:chExt cx="1512168" cy="245665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123728" y="5597624"/>
              <a:ext cx="151216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2123728" y="4149080"/>
              <a:ext cx="1512168" cy="1008112"/>
              <a:chOff x="2123728" y="4077072"/>
              <a:chExt cx="1512168" cy="100811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123728" y="4509120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" name="Прямая со стрелкой 7"/>
              <p:cNvCxnSpPr>
                <a:endCxn id="4" idx="0"/>
              </p:cNvCxnSpPr>
              <p:nvPr/>
            </p:nvCxnSpPr>
            <p:spPr>
              <a:xfrm>
                <a:off x="2879812" y="4077072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Прямая со стрелкой 8"/>
            <p:cNvCxnSpPr/>
            <p:nvPr/>
          </p:nvCxnSpPr>
          <p:spPr>
            <a:xfrm>
              <a:off x="2922639" y="617368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2915816" y="5157192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Скругленный прямоугольник 12"/>
          <p:cNvSpPr/>
          <p:nvPr/>
        </p:nvSpPr>
        <p:spPr>
          <a:xfrm>
            <a:off x="6948264" y="5317954"/>
            <a:ext cx="1512168" cy="703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11</TotalTime>
  <Words>39</Words>
  <Application>Microsoft Office PowerPoint</Application>
  <PresentationFormat>Экран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Добро пожаловать!</vt:lpstr>
      <vt:lpstr>Основные типы алгоритмов</vt:lpstr>
      <vt:lpstr>Линейный алгоритм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пожаловать!</dc:title>
  <dc:creator>Ламбина_ВА</dc:creator>
  <cp:lastModifiedBy>Ламбина_ВА</cp:lastModifiedBy>
  <cp:revision>2</cp:revision>
  <dcterms:created xsi:type="dcterms:W3CDTF">2019-09-18T02:58:37Z</dcterms:created>
  <dcterms:modified xsi:type="dcterms:W3CDTF">2019-09-18T03:10:14Z</dcterms:modified>
</cp:coreProperties>
</file>