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28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27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916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7944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075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94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674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25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52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6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3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0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83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67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15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86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D187E-D5CF-46D5-B257-B3A47987DE8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26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3FD187E-D5CF-46D5-B257-B3A47987DE8C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3DE169F-35B8-4C18-B150-21A9A1A161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823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&amp;ved=2ahUKEwiH-PzL6q_3AhX6GrkGHS7MD7MQFnoECAcQAQ&amp;url=https://www.emojiall.com/pt/emoji/%E2%80%A2&amp;usg=AOvVaw3NJc85ZtF-1-F-IArgx7g7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F7C31-5307-4C7E-8353-F7C8CA9E4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04" y="927100"/>
            <a:ext cx="7656021" cy="3187700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Modelagem para o projeto 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LABORATÓRIO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86050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3EB58-860C-4E54-99BA-30DBCB5D4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117" y="603836"/>
            <a:ext cx="7766936" cy="1006679"/>
          </a:xfrm>
        </p:spPr>
        <p:txBody>
          <a:bodyPr/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Escopo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3A6EAE-A4C3-4357-9900-02B79E170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835" y="2046915"/>
            <a:ext cx="6727696" cy="3084040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Neste projeto de laboratório, os dados são do laboratório, da prática, da vidraria e </a:t>
            </a:r>
            <a:r>
              <a:rPr lang="pt-BR" dirty="0" smtClean="0">
                <a:solidFill>
                  <a:schemeClr val="tx1"/>
                </a:solidFill>
              </a:rPr>
              <a:t>reagente.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45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5D991-5B33-4854-9963-3A15E0D96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540" y="478199"/>
            <a:ext cx="6411985" cy="922337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AF2920-B487-47C9-BE5E-6932D18B8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361" y="1707659"/>
            <a:ext cx="6411985" cy="34544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1"/>
                </a:solidFill>
              </a:rPr>
              <a:t>• Cada </a:t>
            </a:r>
            <a:r>
              <a:rPr lang="pt-BR" b="1" dirty="0" smtClean="0">
                <a:solidFill>
                  <a:schemeClr val="tx1"/>
                </a:solidFill>
              </a:rPr>
              <a:t>laboratório </a:t>
            </a:r>
            <a:r>
              <a:rPr lang="pt-BR" b="1" dirty="0">
                <a:solidFill>
                  <a:schemeClr val="tx1"/>
                </a:solidFill>
              </a:rPr>
              <a:t>poderá ter </a:t>
            </a:r>
            <a:r>
              <a:rPr lang="pt-BR" b="1" dirty="0" smtClean="0">
                <a:solidFill>
                  <a:schemeClr val="tx1"/>
                </a:solidFill>
              </a:rPr>
              <a:t>uma prática.</a:t>
            </a:r>
            <a:endParaRPr lang="pt-BR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A prática possuirá uma vidraria.</a:t>
            </a:r>
            <a:endParaRPr lang="pt-BR" b="1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b="1" dirty="0" smtClean="0">
                <a:solidFill>
                  <a:schemeClr val="tx1"/>
                </a:solidFill>
              </a:rPr>
              <a:t>Cada vidraria possuirá uma solução</a:t>
            </a:r>
            <a:endParaRPr lang="pt-BR" b="1" u="sng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DDC2B548-8D40-44B8-B066-FD426F23FDD1}"/>
              </a:ext>
            </a:extLst>
          </p:cNvPr>
          <p:cNvSpPr txBox="1">
            <a:spLocks/>
          </p:cNvSpPr>
          <p:nvPr/>
        </p:nvSpPr>
        <p:spPr>
          <a:xfrm>
            <a:off x="963767" y="5921213"/>
            <a:ext cx="4705514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b="1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 smtClean="0"/>
              <a:t>Laboratório1 </a:t>
            </a:r>
            <a:r>
              <a:rPr lang="pt-BR" sz="1400" b="1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pt-BR" sz="1400" b="1" dirty="0" smtClean="0">
                <a:sym typeface="Wingdings" panose="05000000000000000000" pitchFamily="2" charset="2"/>
              </a:rPr>
              <a:t>prática </a:t>
            </a:r>
            <a:r>
              <a:rPr lang="pt-BR" sz="1400" b="1" dirty="0" err="1" smtClean="0">
                <a:sym typeface="Wingdings" panose="05000000000000000000" pitchFamily="2" charset="2"/>
              </a:rPr>
              <a:t>TesteChama</a:t>
            </a:r>
            <a:r>
              <a:rPr lang="pt-BR" sz="1400" b="1" dirty="0" smtClean="0">
                <a:sym typeface="Wingdings" panose="05000000000000000000" pitchFamily="2" charset="2"/>
              </a:rPr>
              <a:t>  </a:t>
            </a:r>
          </a:p>
          <a:p>
            <a:r>
              <a:rPr lang="pt-BR" sz="1400" b="1" dirty="0" smtClean="0">
                <a:sym typeface="Wingdings" panose="05000000000000000000" pitchFamily="2" charset="2"/>
              </a:rPr>
              <a:t>vidraria pipeta  </a:t>
            </a:r>
          </a:p>
          <a:p>
            <a:r>
              <a:rPr lang="pt-BR" sz="1400" b="1" dirty="0" smtClean="0">
                <a:sym typeface="Wingdings" panose="05000000000000000000" pitchFamily="2" charset="2"/>
              </a:rPr>
              <a:t>reagente metanol</a:t>
            </a:r>
            <a:endParaRPr lang="pt-BR" sz="1400" b="1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AB0C721-A27E-41C2-BB97-C8394354BA24}"/>
              </a:ext>
            </a:extLst>
          </p:cNvPr>
          <p:cNvSpPr txBox="1">
            <a:spLocks/>
          </p:cNvSpPr>
          <p:nvPr/>
        </p:nvSpPr>
        <p:spPr>
          <a:xfrm>
            <a:off x="465667" y="3529373"/>
            <a:ext cx="5843732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5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</a:t>
            </a:r>
            <a:endParaRPr lang="pt-B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503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39CBE-7C2A-4B90-B14C-2DC51C72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740" y="3215486"/>
            <a:ext cx="8534400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conceitual DER(Diagrama de Entidade Relacionamento)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702" y="4910554"/>
            <a:ext cx="2276475" cy="14859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876309" y="5284172"/>
            <a:ext cx="256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Recorte do modelo</a:t>
            </a: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A20C256-2D5F-48BC-B09E-2D324CE7ED50}"/>
              </a:ext>
            </a:extLst>
          </p:cNvPr>
          <p:cNvSpPr txBox="1">
            <a:spLocks/>
          </p:cNvSpPr>
          <p:nvPr/>
        </p:nvSpPr>
        <p:spPr>
          <a:xfrm>
            <a:off x="1581987" y="497223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conceitual MER(Modelo entidade relacionamento)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740" y="2074985"/>
            <a:ext cx="86391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473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553</TotalTime>
  <Words>73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Fatia</vt:lpstr>
      <vt:lpstr>Modelagem para o projeto DE LABORATÓRIO   </vt:lpstr>
      <vt:lpstr>Escopo</vt:lpstr>
      <vt:lpstr>Requisitos</vt:lpstr>
      <vt:lpstr>Modelo conceitual DER(Diagrama de Entidade Relacionamento)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para o projeto de jogo rpg online   </dc:title>
  <dc:creator>Ryan &amp; Kerollyn</dc:creator>
  <cp:lastModifiedBy>Elisson</cp:lastModifiedBy>
  <cp:revision>5</cp:revision>
  <dcterms:created xsi:type="dcterms:W3CDTF">2022-04-25T18:20:59Z</dcterms:created>
  <dcterms:modified xsi:type="dcterms:W3CDTF">2022-05-17T21:05:52Z</dcterms:modified>
</cp:coreProperties>
</file>