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15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48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3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69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0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7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6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76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40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0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78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C8B4-7421-4AB5-80FA-2BF3A9ACDCBF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14D1-CAF7-4547-A3B6-68C7BE9A1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91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NutriVitta</a:t>
            </a:r>
            <a:r>
              <a:rPr lang="pt-BR" dirty="0" smtClean="0"/>
              <a:t> &amp; </a:t>
            </a:r>
            <a:r>
              <a:rPr lang="pt-BR" dirty="0" err="1" smtClean="0"/>
              <a:t>Testful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Planejamento e desenho de testes / Justificativas</a:t>
            </a:r>
          </a:p>
          <a:p>
            <a:r>
              <a:rPr lang="pt-BR" dirty="0" smtClean="0"/>
              <a:t>Elisson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41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Contexto: aplicação a ser testada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Calculadora de IMC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Calcula o </a:t>
            </a:r>
            <a:r>
              <a:rPr lang="pt-BR" dirty="0" smtClean="0"/>
              <a:t>IMC: Obtém </a:t>
            </a:r>
            <a:r>
              <a:rPr lang="pt-BR" dirty="0"/>
              <a:t>o índice de massa corpórea dividindo o peso (em kg) </a:t>
            </a:r>
            <a:r>
              <a:rPr lang="pt-BR" dirty="0" smtClean="0"/>
              <a:t>de uma </a:t>
            </a:r>
            <a:r>
              <a:rPr lang="pt-BR" dirty="0"/>
              <a:t>pessoa pela sua altura (em m) elevada ao quadrado</a:t>
            </a:r>
            <a:r>
              <a:rPr lang="pt-BR" dirty="0"/>
              <a:t> </a:t>
            </a:r>
            <a:br>
              <a:rPr lang="pt-BR" dirty="0"/>
            </a:br>
            <a:endParaRPr lang="pt-BR" dirty="0" smtClean="0"/>
          </a:p>
          <a:p>
            <a:pPr algn="just"/>
            <a:r>
              <a:rPr lang="pt-BR" dirty="0"/>
              <a:t>Classifica o </a:t>
            </a:r>
            <a:r>
              <a:rPr lang="pt-BR" dirty="0" smtClean="0"/>
              <a:t>IMC: Com </a:t>
            </a:r>
            <a:r>
              <a:rPr lang="pt-BR" dirty="0"/>
              <a:t>o IMC calculado, classifica o índice de acordo com a </a:t>
            </a:r>
            <a:r>
              <a:rPr lang="pt-BR" dirty="0" smtClean="0"/>
              <a:t>tabela da </a:t>
            </a:r>
            <a:r>
              <a:rPr lang="pt-BR" dirty="0" err="1"/>
              <a:t>Abeso</a:t>
            </a:r>
            <a:r>
              <a:rPr lang="pt-BR" dirty="0"/>
              <a:t>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(assemelha-se com o que já encontramos no </a:t>
            </a: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ConecteSUS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45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Justificativa </a:t>
            </a:r>
            <a:r>
              <a:rPr lang="pt-BR" b="1" dirty="0" smtClean="0"/>
              <a:t>do planejamento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</a:t>
            </a:r>
            <a:r>
              <a:rPr lang="pt-BR" dirty="0"/>
              <a:t> </a:t>
            </a:r>
            <a:br>
              <a:rPr lang="pt-BR" dirty="0"/>
            </a:br>
            <a:endParaRPr lang="pt-BR" dirty="0" smtClean="0"/>
          </a:p>
          <a:p>
            <a:pPr algn="just"/>
            <a:r>
              <a:rPr lang="pt-BR" dirty="0"/>
              <a:t>Especificar os requisitos para </a:t>
            </a:r>
            <a:r>
              <a:rPr lang="pt-BR" dirty="0" smtClean="0"/>
              <a:t>teste: </a:t>
            </a:r>
            <a:r>
              <a:rPr lang="pt-BR" dirty="0"/>
              <a:t>Deixar claro para o </a:t>
            </a:r>
            <a:r>
              <a:rPr lang="pt-BR" i="1" dirty="0" err="1"/>
              <a:t>tester</a:t>
            </a:r>
            <a:r>
              <a:rPr lang="pt-BR" i="1" dirty="0"/>
              <a:t> </a:t>
            </a:r>
            <a:r>
              <a:rPr lang="pt-BR" dirty="0"/>
              <a:t>como o ambiente de teste deve </a:t>
            </a:r>
            <a:r>
              <a:rPr lang="pt-BR" dirty="0" smtClean="0"/>
              <a:t>ser preparado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Definir os casos de </a:t>
            </a:r>
            <a:r>
              <a:rPr lang="pt-BR" dirty="0" smtClean="0"/>
              <a:t>teste: </a:t>
            </a:r>
            <a:r>
              <a:rPr lang="pt-BR" dirty="0"/>
              <a:t>Especificar para o </a:t>
            </a:r>
            <a:r>
              <a:rPr lang="pt-BR" i="1" dirty="0" err="1"/>
              <a:t>tester</a:t>
            </a:r>
            <a:r>
              <a:rPr lang="pt-BR" i="1" dirty="0"/>
              <a:t> </a:t>
            </a:r>
            <a:r>
              <a:rPr lang="pt-BR" dirty="0"/>
              <a:t>o passo a passo de cada teste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8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Justificativa do tipo </a:t>
            </a:r>
            <a:r>
              <a:rPr lang="pt-BR" b="1" dirty="0" smtClean="0"/>
              <a:t>de teste </a:t>
            </a:r>
            <a:r>
              <a:rPr lang="pt-BR" b="1" dirty="0"/>
              <a:t>escolhido</a:t>
            </a:r>
            <a:r>
              <a:rPr lang="pt-BR" dirty="0"/>
              <a:t> </a:t>
            </a:r>
            <a:r>
              <a:rPr lang="pt-BR" dirty="0" smtClean="0"/>
              <a:t>/ </a:t>
            </a:r>
            <a:r>
              <a:rPr lang="pt-BR" dirty="0"/>
              <a:t>Teste unitário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Métodos </a:t>
            </a:r>
            <a:r>
              <a:rPr lang="pt-BR" dirty="0" smtClean="0"/>
              <a:t>específicos: </a:t>
            </a:r>
            <a:r>
              <a:rPr lang="pt-BR" dirty="0"/>
              <a:t>A aplicação console solicita os dados ao usuário e invoca </a:t>
            </a:r>
            <a:r>
              <a:rPr lang="pt-BR" dirty="0" smtClean="0"/>
              <a:t>2 métodos </a:t>
            </a:r>
            <a:r>
              <a:rPr lang="pt-BR" dirty="0"/>
              <a:t>para calcular e classificar o IMC. Estes 2 métodos </a:t>
            </a:r>
            <a:r>
              <a:rPr lang="pt-BR" dirty="0" smtClean="0"/>
              <a:t>são cruciais </a:t>
            </a:r>
            <a:r>
              <a:rPr lang="pt-BR" dirty="0"/>
              <a:t>para o correto cálculo e, por isso, ótimos candidatos </a:t>
            </a:r>
            <a:r>
              <a:rPr lang="pt-BR" dirty="0" smtClean="0"/>
              <a:t>a teste </a:t>
            </a:r>
            <a:r>
              <a:rPr lang="pt-BR" dirty="0"/>
              <a:t>unitário</a:t>
            </a:r>
            <a:r>
              <a:rPr lang="pt-BR" dirty="0"/>
              <a:t>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Metodologia: </a:t>
            </a:r>
            <a:r>
              <a:rPr lang="pt-BR" dirty="0"/>
              <a:t>A metodologia </a:t>
            </a:r>
            <a:r>
              <a:rPr lang="pt-BR" i="1" dirty="0" err="1"/>
              <a:t>test-driven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dirty="0"/>
              <a:t>pode ser adotada e</a:t>
            </a:r>
            <a:r>
              <a:rPr lang="pt-BR" dirty="0" smtClean="0"/>
              <a:t>, neste </a:t>
            </a:r>
            <a:r>
              <a:rPr lang="pt-BR" dirty="0"/>
              <a:t>caso, os métodos principais para o funcionamento </a:t>
            </a:r>
            <a:r>
              <a:rPr lang="pt-BR" dirty="0" smtClean="0"/>
              <a:t>da aplicação </a:t>
            </a:r>
            <a:r>
              <a:rPr lang="pt-BR" dirty="0"/>
              <a:t>podem ser desenvolvidos em paralelo com </a:t>
            </a:r>
            <a:r>
              <a:rPr lang="pt-BR" dirty="0" smtClean="0"/>
              <a:t>seus testes </a:t>
            </a:r>
            <a:r>
              <a:rPr lang="pt-BR" dirty="0"/>
              <a:t>e a interface com o usuário (aplicação console </a:t>
            </a:r>
            <a:r>
              <a:rPr lang="pt-BR" dirty="0" smtClean="0"/>
              <a:t>neste caso</a:t>
            </a:r>
            <a:r>
              <a:rPr lang="pt-BR" dirty="0"/>
              <a:t>) pode esperar para ser implementada somente após </a:t>
            </a:r>
            <a:r>
              <a:rPr lang="pt-BR" dirty="0" smtClean="0"/>
              <a:t>os testes </a:t>
            </a:r>
            <a:r>
              <a:rPr lang="pt-BR" dirty="0"/>
              <a:t>executados com êxito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5677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5</TotalTime>
  <Words>159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NutriVitta &amp; Testful</vt:lpstr>
      <vt:lpstr>Contexto: aplicação a ser testada</vt:lpstr>
      <vt:lpstr>Justificativa do planejamento </vt:lpstr>
      <vt:lpstr>Justificativa do tipo de teste escolhido / Teste unitário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NutriVitta &amp; Testful</dc:title>
  <dc:creator>Elisson</dc:creator>
  <cp:lastModifiedBy>Elisson</cp:lastModifiedBy>
  <cp:revision>1</cp:revision>
  <dcterms:created xsi:type="dcterms:W3CDTF">2022-06-28T20:04:49Z</dcterms:created>
  <dcterms:modified xsi:type="dcterms:W3CDTF">2022-06-28T20:10:02Z</dcterms:modified>
</cp:coreProperties>
</file>