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3EA4E-8E61-4F02-AAC5-B152EA61DC19}" v="1867" dt="2022-06-06T11:46:46.996"/>
    <p1510:client id="{9691ADAB-45BF-4D28-BACA-E12714D45078}" v="145" dt="2022-06-07T08:33:43.010"/>
    <p1510:client id="{BECB1D2C-68D4-4CF7-99CA-BCE3D7BF81A1}" v="20" dt="2022-06-06T11:54:05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4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6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0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1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12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5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6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5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 Stribley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DDF8-EBD2-5D83-D87C-8B796A79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Where did I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39A5-50F2-B279-5A65-1A5193600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4" y="2112817"/>
            <a:ext cx="2138941" cy="1011383"/>
          </a:xfrm>
        </p:spPr>
        <p:txBody>
          <a:bodyPr/>
          <a:lstStyle/>
          <a:p>
            <a:r>
              <a:rPr lang="en-US" u="sng" dirty="0"/>
              <a:t>Jira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E68E1-CCF3-B4C4-1A06-02B0D26BA969}"/>
              </a:ext>
            </a:extLst>
          </p:cNvPr>
          <p:cNvSpPr txBox="1"/>
          <p:nvPr/>
        </p:nvSpPr>
        <p:spPr>
          <a:xfrm>
            <a:off x="4152901" y="450792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/>
              <a:t>UML and ERD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94977-A2D8-0290-84DE-1B0B6E280566}"/>
              </a:ext>
            </a:extLst>
          </p:cNvPr>
          <p:cNvSpPr txBox="1"/>
          <p:nvPr/>
        </p:nvSpPr>
        <p:spPr>
          <a:xfrm>
            <a:off x="7776730" y="2390776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ea typeface="+mn-lt"/>
                <a:cs typeface="+mn-lt"/>
              </a:rPr>
              <a:t>Risk Assessment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5D930-DA54-A2F6-5EB2-28A8C3A46135}"/>
              </a:ext>
            </a:extLst>
          </p:cNvPr>
          <p:cNvSpPr txBox="1"/>
          <p:nvPr/>
        </p:nvSpPr>
        <p:spPr>
          <a:xfrm>
            <a:off x="1451264" y="3035878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Started with setting up an Epic, user stories and sprints in order to plan out the project.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7432F-55C4-522B-74CF-9FF06736E9A7}"/>
              </a:ext>
            </a:extLst>
          </p:cNvPr>
          <p:cNvSpPr txBox="1"/>
          <p:nvPr/>
        </p:nvSpPr>
        <p:spPr>
          <a:xfrm>
            <a:off x="4148571" y="4971184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These diagrams show the relationship between the database entities and the class relationships within Java.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5FF3A-2048-9D63-020F-679F39068D65}"/>
              </a:ext>
            </a:extLst>
          </p:cNvPr>
          <p:cNvSpPr txBox="1"/>
          <p:nvPr/>
        </p:nvSpPr>
        <p:spPr>
          <a:xfrm>
            <a:off x="7781059" y="2992581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Risk Assessment allows you to pinpoint any issues you may have with the project and can discover how likely they are to cause an issue.</a:t>
            </a:r>
          </a:p>
        </p:txBody>
      </p:sp>
    </p:spTree>
    <p:extLst>
      <p:ext uri="{BB962C8B-B14F-4D97-AF65-F5344CB8AC3E}">
        <p14:creationId xmlns:p14="http://schemas.microsoft.com/office/powerpoint/2010/main" val="260913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F186-5AB9-FD14-BD4E-D1B87E68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-  Version Control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5EDB2B-6473-7B71-7504-0E81D9C6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440" y="2121476"/>
            <a:ext cx="5741341" cy="23448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98CC6-D4F6-774C-EFBF-3E2640BD98C7}"/>
              </a:ext>
            </a:extLst>
          </p:cNvPr>
          <p:cNvSpPr txBox="1"/>
          <p:nvPr/>
        </p:nvSpPr>
        <p:spPr>
          <a:xfrm>
            <a:off x="7564582" y="2118014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a network graph of my project however I used to feature branches rarely which is something I would like to improve on in the future.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B7D35-104E-2599-1EA3-E264B9B381F6}"/>
              </a:ext>
            </a:extLst>
          </p:cNvPr>
          <p:cNvSpPr txBox="1"/>
          <p:nvPr/>
        </p:nvSpPr>
        <p:spPr>
          <a:xfrm>
            <a:off x="1589809" y="4862945"/>
            <a:ext cx="84062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 did the bulk of my coding of my dev branch, using feature test and exceptions to split up my code when I started a new section, next time I plan on having my front end in static folder from start so my front end is developed along with my backend.</a:t>
            </a:r>
          </a:p>
        </p:txBody>
      </p:sp>
    </p:spTree>
    <p:extLst>
      <p:ext uri="{BB962C8B-B14F-4D97-AF65-F5344CB8AC3E}">
        <p14:creationId xmlns:p14="http://schemas.microsoft.com/office/powerpoint/2010/main" val="145593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B1AB-56F3-19F8-3BED-DD1957B6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984" y="-180109"/>
            <a:ext cx="10018713" cy="1752599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1925EA-5469-5FCC-B4F3-4716BBA3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61" y="1251238"/>
            <a:ext cx="5812848" cy="2145723"/>
          </a:xfr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953DDA-B4F7-1FE4-FC6D-6CC55260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3599717"/>
            <a:ext cx="8267700" cy="2931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23923-BDE4-BC35-4327-8172EA833F91}"/>
              </a:ext>
            </a:extLst>
          </p:cNvPr>
          <p:cNvSpPr txBox="1"/>
          <p:nvPr/>
        </p:nvSpPr>
        <p:spPr>
          <a:xfrm>
            <a:off x="8075468" y="1520537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Testing was fairly simple, I nearly hit the target of 80% coverage however I failed to test the type and </a:t>
            </a:r>
            <a:r>
              <a:rPr lang="en-US" dirty="0" err="1"/>
              <a:t>moveone</a:t>
            </a:r>
            <a:r>
              <a:rPr lang="en-US" dirty="0"/>
              <a:t> mapping.</a:t>
            </a:r>
          </a:p>
        </p:txBody>
      </p:sp>
    </p:spTree>
    <p:extLst>
      <p:ext uri="{BB962C8B-B14F-4D97-AF65-F5344CB8AC3E}">
        <p14:creationId xmlns:p14="http://schemas.microsoft.com/office/powerpoint/2010/main" val="159275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DE4C-814B-5EC6-93CE-9D605D7C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334" y="-180109"/>
            <a:ext cx="10018713" cy="1752599"/>
          </a:xfrm>
        </p:spPr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E1847-8559-53CA-C4FE-51DF2109CBDA}"/>
              </a:ext>
            </a:extLst>
          </p:cNvPr>
          <p:cNvSpPr txBox="1"/>
          <p:nvPr/>
        </p:nvSpPr>
        <p:spPr>
          <a:xfrm>
            <a:off x="8400184" y="1299730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 user stories are expanded except the ones that are for myself, as you can see the sprint starts 30/05/2022 and due to be finish 07/06/2022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801C29-B76B-00D3-3725-0C49BB1B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02125"/>
            <a:ext cx="6743699" cy="2201547"/>
          </a:xfrm>
          <a:prstGeom prst="rect">
            <a:avLst/>
          </a:prstGeom>
        </p:spPr>
      </p:pic>
      <p:pic>
        <p:nvPicPr>
          <p:cNvPr id="10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5E031AF8-C3BE-BA1A-488A-1C42DA40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95" y="3737918"/>
            <a:ext cx="6527222" cy="1079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F2E503-4D5C-0123-FA33-5970EB0A297D}"/>
              </a:ext>
            </a:extLst>
          </p:cNvPr>
          <p:cNvSpPr txBox="1"/>
          <p:nvPr/>
        </p:nvSpPr>
        <p:spPr>
          <a:xfrm>
            <a:off x="4672445" y="5036127"/>
            <a:ext cx="68043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2 which is what I started with(don't ask how I managed that) </a:t>
            </a:r>
            <a:r>
              <a:rPr lang="en-US" dirty="0" err="1"/>
              <a:t>seperates</a:t>
            </a:r>
            <a:r>
              <a:rPr lang="en-US" dirty="0"/>
              <a:t> my documentation and code into multiply sprints, however in the future I want to full integrate myself with Jira and use it how it is intended to be at all times.</a:t>
            </a:r>
          </a:p>
        </p:txBody>
      </p:sp>
    </p:spTree>
    <p:extLst>
      <p:ext uri="{BB962C8B-B14F-4D97-AF65-F5344CB8AC3E}">
        <p14:creationId xmlns:p14="http://schemas.microsoft.com/office/powerpoint/2010/main" val="39620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872C-A29C-9B9A-F3FF-E974BBEF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493" y="244186"/>
            <a:ext cx="3108759" cy="921327"/>
          </a:xfrm>
        </p:spPr>
        <p:txBody>
          <a:bodyPr/>
          <a:lstStyle/>
          <a:p>
            <a:r>
              <a:rPr lang="en-US" dirty="0"/>
              <a:t>Sprint Review</a:t>
            </a:r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96B6007-5064-300E-898D-96321EEFE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" b="19328"/>
          <a:stretch/>
        </p:blipFill>
        <p:spPr>
          <a:xfrm>
            <a:off x="1659082" y="3099080"/>
            <a:ext cx="8068550" cy="825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37C5B-ACDE-389B-FB3F-8FF19BEC971A}"/>
              </a:ext>
            </a:extLst>
          </p:cNvPr>
          <p:cNvSpPr txBox="1"/>
          <p:nvPr/>
        </p:nvSpPr>
        <p:spPr>
          <a:xfrm>
            <a:off x="1589808" y="1416627"/>
            <a:ext cx="47001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Overall the project went well, sprint were completed on time and also found out more ideas I wanted to add in the future.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0C3C28D-2C27-94A0-5681-EDDE3DD8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09" y="1169901"/>
            <a:ext cx="5262995" cy="1660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684D0-355A-88F5-BA99-2252C56E851D}"/>
              </a:ext>
            </a:extLst>
          </p:cNvPr>
          <p:cNvSpPr txBox="1"/>
          <p:nvPr/>
        </p:nvSpPr>
        <p:spPr>
          <a:xfrm>
            <a:off x="1585480" y="4191866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Some more advanced features on my second Epic to improve visual side of it.</a:t>
            </a:r>
          </a:p>
        </p:txBody>
      </p:sp>
    </p:spTree>
    <p:extLst>
      <p:ext uri="{BB962C8B-B14F-4D97-AF65-F5344CB8AC3E}">
        <p14:creationId xmlns:p14="http://schemas.microsoft.com/office/powerpoint/2010/main" val="421853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CEB8-F8DE-D9CA-E524-8F560A05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1621" y="-102177"/>
            <a:ext cx="10018713" cy="1752599"/>
          </a:xfrm>
        </p:spPr>
        <p:txBody>
          <a:bodyPr/>
          <a:lstStyle/>
          <a:p>
            <a:r>
              <a:rPr lang="en-US" dirty="0"/>
              <a:t>Sprint Review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45A9-5172-AA5F-8D2B-905343E4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015" y="1420090"/>
            <a:ext cx="4329691" cy="890156"/>
          </a:xfrm>
        </p:spPr>
        <p:txBody>
          <a:bodyPr/>
          <a:lstStyle/>
          <a:p>
            <a:r>
              <a:rPr lang="en-US" dirty="0"/>
              <a:t>What could have gone better?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A05B2-B856-2590-977E-EDF8210EFBA0}"/>
              </a:ext>
            </a:extLst>
          </p:cNvPr>
          <p:cNvSpPr txBox="1"/>
          <p:nvPr/>
        </p:nvSpPr>
        <p:spPr>
          <a:xfrm>
            <a:off x="1719695" y="2239241"/>
            <a:ext cx="52023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 believe my test coverage could have been better along with my website, although I got the </a:t>
            </a:r>
            <a:r>
              <a:rPr lang="en-US" dirty="0" err="1"/>
              <a:t>colour</a:t>
            </a:r>
            <a:r>
              <a:rPr lang="en-US" dirty="0"/>
              <a:t> features down I wanted, still looked a little janky.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690D-CA2C-35EB-98F7-17D15C28C175}"/>
              </a:ext>
            </a:extLst>
          </p:cNvPr>
          <p:cNvSpPr txBox="1"/>
          <p:nvPr/>
        </p:nvSpPr>
        <p:spPr>
          <a:xfrm>
            <a:off x="7577571" y="3334616"/>
            <a:ext cx="3591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How to improve?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AD151-89DA-3A8C-7447-EED2B7F30D2D}"/>
              </a:ext>
            </a:extLst>
          </p:cNvPr>
          <p:cNvSpPr txBox="1"/>
          <p:nvPr/>
        </p:nvSpPr>
        <p:spPr>
          <a:xfrm>
            <a:off x="7581900" y="3997036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Rewatch videos to gain a better understanding of what I want before even planning, this way I can way up what's best to do.</a:t>
            </a:r>
          </a:p>
        </p:txBody>
      </p:sp>
    </p:spTree>
    <p:extLst>
      <p:ext uri="{BB962C8B-B14F-4D97-AF65-F5344CB8AC3E}">
        <p14:creationId xmlns:p14="http://schemas.microsoft.com/office/powerpoint/2010/main" val="6245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58-258C-B7EF-4FB8-E147A32B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" y="235527"/>
            <a:ext cx="4970463" cy="132830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AC78-6528-2D3F-6DCF-CC4323D8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69" y="2086840"/>
            <a:ext cx="4165168" cy="1071997"/>
          </a:xfrm>
        </p:spPr>
        <p:txBody>
          <a:bodyPr/>
          <a:lstStyle/>
          <a:p>
            <a:r>
              <a:rPr lang="en-US" dirty="0"/>
              <a:t>Any questions?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50631-4BA1-3777-E684-F1C3E6C2B744}"/>
              </a:ext>
            </a:extLst>
          </p:cNvPr>
          <p:cNvSpPr txBox="1"/>
          <p:nvPr/>
        </p:nvSpPr>
        <p:spPr>
          <a:xfrm>
            <a:off x="3650673" y="4196195"/>
            <a:ext cx="5479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If not, 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413732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HWA Project</vt:lpstr>
      <vt:lpstr>Intro – Where did I start?</vt:lpstr>
      <vt:lpstr>GitHub -  Version Control</vt:lpstr>
      <vt:lpstr>Testing</vt:lpstr>
      <vt:lpstr>User Stories</vt:lpstr>
      <vt:lpstr>Sprint Review</vt:lpstr>
      <vt:lpstr>Sprint Review 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254</cp:revision>
  <dcterms:created xsi:type="dcterms:W3CDTF">2022-06-06T11:07:39Z</dcterms:created>
  <dcterms:modified xsi:type="dcterms:W3CDTF">2022-06-07T08:33:51Z</dcterms:modified>
</cp:coreProperties>
</file>