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670550" cx="10080625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4" roundtripDataSignature="AMtx7mgskKdy9aZTcPteGIbtoNc9zTwHn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6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7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7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8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8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9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9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1"/>
          <p:cNvSpPr txBox="1"/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1"/>
          <p:cNvSpPr txBox="1"/>
          <p:nvPr>
            <p:ph idx="1" type="subTitle"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/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0"/>
          <p:cNvSpPr txBox="1"/>
          <p:nvPr>
            <p:ph idx="1" type="body"/>
          </p:nvPr>
        </p:nvSpPr>
        <p:spPr>
          <a:xfrm>
            <a:off x="1620000" y="1368000"/>
            <a:ext cx="810000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0"/>
          <p:cNvSpPr txBox="1"/>
          <p:nvPr>
            <p:ph idx="2" type="body"/>
          </p:nvPr>
        </p:nvSpPr>
        <p:spPr>
          <a:xfrm>
            <a:off x="1620000" y="3085560"/>
            <a:ext cx="810000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/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1"/>
          <p:cNvSpPr txBox="1"/>
          <p:nvPr>
            <p:ph idx="1" type="body"/>
          </p:nvPr>
        </p:nvSpPr>
        <p:spPr>
          <a:xfrm>
            <a:off x="1620000" y="1368000"/>
            <a:ext cx="395244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1"/>
          <p:cNvSpPr txBox="1"/>
          <p:nvPr>
            <p:ph idx="2" type="body"/>
          </p:nvPr>
        </p:nvSpPr>
        <p:spPr>
          <a:xfrm>
            <a:off x="5770440" y="1368000"/>
            <a:ext cx="395244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1"/>
          <p:cNvSpPr txBox="1"/>
          <p:nvPr>
            <p:ph idx="3" type="body"/>
          </p:nvPr>
        </p:nvSpPr>
        <p:spPr>
          <a:xfrm>
            <a:off x="1620000" y="3085560"/>
            <a:ext cx="395244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1"/>
          <p:cNvSpPr txBox="1"/>
          <p:nvPr>
            <p:ph idx="4" type="body"/>
          </p:nvPr>
        </p:nvSpPr>
        <p:spPr>
          <a:xfrm>
            <a:off x="5770440" y="3085560"/>
            <a:ext cx="395244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2"/>
          <p:cNvSpPr txBox="1"/>
          <p:nvPr>
            <p:ph idx="1" type="body"/>
          </p:nvPr>
        </p:nvSpPr>
        <p:spPr>
          <a:xfrm>
            <a:off x="1620000" y="1368000"/>
            <a:ext cx="260784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2"/>
          <p:cNvSpPr txBox="1"/>
          <p:nvPr>
            <p:ph idx="2" type="body"/>
          </p:nvPr>
        </p:nvSpPr>
        <p:spPr>
          <a:xfrm>
            <a:off x="4358520" y="1368000"/>
            <a:ext cx="260784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2"/>
          <p:cNvSpPr txBox="1"/>
          <p:nvPr>
            <p:ph idx="3" type="body"/>
          </p:nvPr>
        </p:nvSpPr>
        <p:spPr>
          <a:xfrm>
            <a:off x="7097400" y="1368000"/>
            <a:ext cx="260784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2"/>
          <p:cNvSpPr txBox="1"/>
          <p:nvPr>
            <p:ph idx="4" type="body"/>
          </p:nvPr>
        </p:nvSpPr>
        <p:spPr>
          <a:xfrm>
            <a:off x="1620000" y="3085560"/>
            <a:ext cx="260784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2"/>
          <p:cNvSpPr txBox="1"/>
          <p:nvPr>
            <p:ph idx="5" type="body"/>
          </p:nvPr>
        </p:nvSpPr>
        <p:spPr>
          <a:xfrm>
            <a:off x="4358520" y="3085560"/>
            <a:ext cx="260784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2"/>
          <p:cNvSpPr txBox="1"/>
          <p:nvPr>
            <p:ph idx="6" type="body"/>
          </p:nvPr>
        </p:nvSpPr>
        <p:spPr>
          <a:xfrm>
            <a:off x="7097400" y="3085560"/>
            <a:ext cx="260784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2"/>
          <p:cNvSpPr txBox="1"/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2"/>
          <p:cNvSpPr txBox="1"/>
          <p:nvPr>
            <p:ph idx="1" type="body"/>
          </p:nvPr>
        </p:nvSpPr>
        <p:spPr>
          <a:xfrm>
            <a:off x="1620000" y="1368000"/>
            <a:ext cx="395244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2"/>
          <p:cNvSpPr txBox="1"/>
          <p:nvPr>
            <p:ph idx="2" type="body"/>
          </p:nvPr>
        </p:nvSpPr>
        <p:spPr>
          <a:xfrm>
            <a:off x="5770440" y="1368000"/>
            <a:ext cx="395244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/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4"/>
          <p:cNvSpPr txBox="1"/>
          <p:nvPr>
            <p:ph idx="1" type="body"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/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idx="1" type="subTitle"/>
          </p:nvPr>
        </p:nvSpPr>
        <p:spPr>
          <a:xfrm>
            <a:off x="1620000" y="216000"/>
            <a:ext cx="8100000" cy="4340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7"/>
          <p:cNvSpPr txBox="1"/>
          <p:nvPr>
            <p:ph idx="1" type="body"/>
          </p:nvPr>
        </p:nvSpPr>
        <p:spPr>
          <a:xfrm>
            <a:off x="1620000" y="1368000"/>
            <a:ext cx="395244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7"/>
          <p:cNvSpPr txBox="1"/>
          <p:nvPr>
            <p:ph idx="2" type="body"/>
          </p:nvPr>
        </p:nvSpPr>
        <p:spPr>
          <a:xfrm>
            <a:off x="5770440" y="1368000"/>
            <a:ext cx="395244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7"/>
          <p:cNvSpPr txBox="1"/>
          <p:nvPr>
            <p:ph idx="3" type="body"/>
          </p:nvPr>
        </p:nvSpPr>
        <p:spPr>
          <a:xfrm>
            <a:off x="1620000" y="3085560"/>
            <a:ext cx="395244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8"/>
          <p:cNvSpPr txBox="1"/>
          <p:nvPr>
            <p:ph idx="1" type="body"/>
          </p:nvPr>
        </p:nvSpPr>
        <p:spPr>
          <a:xfrm>
            <a:off x="1620000" y="1368000"/>
            <a:ext cx="395244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18"/>
          <p:cNvSpPr txBox="1"/>
          <p:nvPr>
            <p:ph idx="2" type="body"/>
          </p:nvPr>
        </p:nvSpPr>
        <p:spPr>
          <a:xfrm>
            <a:off x="5770440" y="1368000"/>
            <a:ext cx="395244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8"/>
          <p:cNvSpPr txBox="1"/>
          <p:nvPr>
            <p:ph idx="3" type="body"/>
          </p:nvPr>
        </p:nvSpPr>
        <p:spPr>
          <a:xfrm>
            <a:off x="5770440" y="3085560"/>
            <a:ext cx="395244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/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19"/>
          <p:cNvSpPr txBox="1"/>
          <p:nvPr>
            <p:ph idx="1" type="body"/>
          </p:nvPr>
        </p:nvSpPr>
        <p:spPr>
          <a:xfrm>
            <a:off x="1620000" y="1368000"/>
            <a:ext cx="395244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9"/>
          <p:cNvSpPr txBox="1"/>
          <p:nvPr>
            <p:ph idx="2" type="body"/>
          </p:nvPr>
        </p:nvSpPr>
        <p:spPr>
          <a:xfrm>
            <a:off x="5770440" y="1368000"/>
            <a:ext cx="395244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9"/>
          <p:cNvSpPr txBox="1"/>
          <p:nvPr>
            <p:ph idx="3" type="body"/>
          </p:nvPr>
        </p:nvSpPr>
        <p:spPr>
          <a:xfrm>
            <a:off x="1620000" y="3085560"/>
            <a:ext cx="810000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p10"/>
          <p:cNvSpPr txBox="1"/>
          <p:nvPr>
            <p:ph idx="1" type="body"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p10"/>
          <p:cNvSpPr txBox="1"/>
          <p:nvPr>
            <p:ph idx="10" type="dt"/>
          </p:nvPr>
        </p:nvSpPr>
        <p:spPr>
          <a:xfrm>
            <a:off x="1584000" y="516492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" name="Google Shape;9;p10"/>
          <p:cNvSpPr txBox="1"/>
          <p:nvPr>
            <p:ph idx="11" type="ftr"/>
          </p:nvPr>
        </p:nvSpPr>
        <p:spPr>
          <a:xfrm>
            <a:off x="3987000" y="5164920"/>
            <a:ext cx="31950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" name="Google Shape;10;p10"/>
          <p:cNvSpPr txBox="1"/>
          <p:nvPr>
            <p:ph idx="12" type="sldNum"/>
          </p:nvPr>
        </p:nvSpPr>
        <p:spPr>
          <a:xfrm>
            <a:off x="7227000" y="516492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1" name="Google Shape;11;p10"/>
          <p:cNvCxnSpPr/>
          <p:nvPr/>
        </p:nvCxnSpPr>
        <p:spPr>
          <a:xfrm>
            <a:off x="540000" y="306360"/>
            <a:ext cx="720360" cy="360"/>
          </a:xfrm>
          <a:prstGeom prst="straightConnector1">
            <a:avLst/>
          </a:prstGeom>
          <a:noFill/>
          <a:ln cap="flat" cmpd="sng" w="18000">
            <a:solidFill>
              <a:srgbClr val="2A609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10"/>
          <p:cNvCxnSpPr/>
          <p:nvPr/>
        </p:nvCxnSpPr>
        <p:spPr>
          <a:xfrm>
            <a:off x="720000" y="486360"/>
            <a:ext cx="360360" cy="360"/>
          </a:xfrm>
          <a:prstGeom prst="straightConnector1">
            <a:avLst/>
          </a:prstGeom>
          <a:noFill/>
          <a:ln cap="flat" cmpd="sng" w="18000">
            <a:solidFill>
              <a:srgbClr val="2A609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" name="Google Shape;13;p10"/>
          <p:cNvCxnSpPr/>
          <p:nvPr/>
        </p:nvCxnSpPr>
        <p:spPr>
          <a:xfrm>
            <a:off x="864000" y="702360"/>
            <a:ext cx="72360" cy="360"/>
          </a:xfrm>
          <a:prstGeom prst="straightConnector1">
            <a:avLst/>
          </a:prstGeom>
          <a:noFill/>
          <a:ln cap="flat" cmpd="sng" w="18000">
            <a:solidFill>
              <a:srgbClr val="2A609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" name="Google Shape;14;p10"/>
          <p:cNvCxnSpPr/>
          <p:nvPr/>
        </p:nvCxnSpPr>
        <p:spPr>
          <a:xfrm>
            <a:off x="720000" y="126360"/>
            <a:ext cx="360360" cy="360"/>
          </a:xfrm>
          <a:prstGeom prst="straightConnector1">
            <a:avLst/>
          </a:prstGeom>
          <a:noFill/>
          <a:ln cap="flat" cmpd="sng" w="18000">
            <a:solidFill>
              <a:srgbClr val="2A609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" name="Google Shape;15;p10"/>
          <p:cNvCxnSpPr/>
          <p:nvPr/>
        </p:nvCxnSpPr>
        <p:spPr>
          <a:xfrm>
            <a:off x="864000" y="954360"/>
            <a:ext cx="72360" cy="360"/>
          </a:xfrm>
          <a:prstGeom prst="straightConnector1">
            <a:avLst/>
          </a:prstGeom>
          <a:noFill/>
          <a:ln cap="flat" cmpd="sng" w="18000">
            <a:solidFill>
              <a:srgbClr val="2A609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" name="Google Shape;16;p10"/>
          <p:cNvCxnSpPr/>
          <p:nvPr/>
        </p:nvCxnSpPr>
        <p:spPr>
          <a:xfrm flipH="1">
            <a:off x="540000" y="1350360"/>
            <a:ext cx="720360" cy="360"/>
          </a:xfrm>
          <a:prstGeom prst="straightConnector1">
            <a:avLst/>
          </a:prstGeom>
          <a:noFill/>
          <a:ln cap="flat" cmpd="sng" w="18000">
            <a:solidFill>
              <a:srgbClr val="2A609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" name="Google Shape;17;p10"/>
          <p:cNvCxnSpPr/>
          <p:nvPr/>
        </p:nvCxnSpPr>
        <p:spPr>
          <a:xfrm flipH="1">
            <a:off x="720000" y="1170360"/>
            <a:ext cx="360360" cy="360"/>
          </a:xfrm>
          <a:prstGeom prst="straightConnector1">
            <a:avLst/>
          </a:prstGeom>
          <a:noFill/>
          <a:ln cap="flat" cmpd="sng" w="18000">
            <a:solidFill>
              <a:srgbClr val="2A609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10"/>
          <p:cNvCxnSpPr/>
          <p:nvPr/>
        </p:nvCxnSpPr>
        <p:spPr>
          <a:xfrm flipH="1">
            <a:off x="720000" y="1530360"/>
            <a:ext cx="360360" cy="360"/>
          </a:xfrm>
          <a:prstGeom prst="straightConnector1">
            <a:avLst/>
          </a:prstGeom>
          <a:noFill/>
          <a:ln cap="flat" cmpd="sng" w="18000">
            <a:solidFill>
              <a:srgbClr val="2A609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" name="Google Shape;19;p10"/>
          <p:cNvCxnSpPr/>
          <p:nvPr/>
        </p:nvCxnSpPr>
        <p:spPr>
          <a:xfrm flipH="1">
            <a:off x="864000" y="1746360"/>
            <a:ext cx="72360" cy="360"/>
          </a:xfrm>
          <a:prstGeom prst="straightConnector1">
            <a:avLst/>
          </a:prstGeom>
          <a:noFill/>
          <a:ln cap="flat" cmpd="sng" w="18000">
            <a:solidFill>
              <a:srgbClr val="2A609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" name="Google Shape;20;p10"/>
          <p:cNvCxnSpPr/>
          <p:nvPr/>
        </p:nvCxnSpPr>
        <p:spPr>
          <a:xfrm flipH="1">
            <a:off x="864000" y="1998360"/>
            <a:ext cx="72360" cy="360"/>
          </a:xfrm>
          <a:prstGeom prst="straightConnector1">
            <a:avLst/>
          </a:prstGeom>
          <a:noFill/>
          <a:ln cap="flat" cmpd="sng" w="18000">
            <a:solidFill>
              <a:srgbClr val="2A609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" name="Google Shape;21;p10"/>
          <p:cNvCxnSpPr/>
          <p:nvPr/>
        </p:nvCxnSpPr>
        <p:spPr>
          <a:xfrm>
            <a:off x="540000" y="2394360"/>
            <a:ext cx="720360" cy="360"/>
          </a:xfrm>
          <a:prstGeom prst="straightConnector1">
            <a:avLst/>
          </a:prstGeom>
          <a:noFill/>
          <a:ln cap="flat" cmpd="sng" w="18000">
            <a:solidFill>
              <a:srgbClr val="2A609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" name="Google Shape;22;p10"/>
          <p:cNvCxnSpPr/>
          <p:nvPr/>
        </p:nvCxnSpPr>
        <p:spPr>
          <a:xfrm>
            <a:off x="720000" y="2214360"/>
            <a:ext cx="360360" cy="360"/>
          </a:xfrm>
          <a:prstGeom prst="straightConnector1">
            <a:avLst/>
          </a:prstGeom>
          <a:noFill/>
          <a:ln cap="flat" cmpd="sng" w="18000">
            <a:solidFill>
              <a:srgbClr val="2A609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10"/>
          <p:cNvCxnSpPr/>
          <p:nvPr/>
        </p:nvCxnSpPr>
        <p:spPr>
          <a:xfrm>
            <a:off x="720000" y="2583720"/>
            <a:ext cx="360360" cy="360"/>
          </a:xfrm>
          <a:prstGeom prst="straightConnector1">
            <a:avLst/>
          </a:prstGeom>
          <a:noFill/>
          <a:ln cap="flat" cmpd="sng" w="18000">
            <a:solidFill>
              <a:srgbClr val="2A609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10"/>
          <p:cNvCxnSpPr/>
          <p:nvPr/>
        </p:nvCxnSpPr>
        <p:spPr>
          <a:xfrm>
            <a:off x="864000" y="2799720"/>
            <a:ext cx="72360" cy="360"/>
          </a:xfrm>
          <a:prstGeom prst="straightConnector1">
            <a:avLst/>
          </a:prstGeom>
          <a:noFill/>
          <a:ln cap="flat" cmpd="sng" w="18000">
            <a:solidFill>
              <a:srgbClr val="2A609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" name="Google Shape;25;p10"/>
          <p:cNvCxnSpPr/>
          <p:nvPr/>
        </p:nvCxnSpPr>
        <p:spPr>
          <a:xfrm>
            <a:off x="864000" y="3051720"/>
            <a:ext cx="72360" cy="360"/>
          </a:xfrm>
          <a:prstGeom prst="straightConnector1">
            <a:avLst/>
          </a:prstGeom>
          <a:noFill/>
          <a:ln cap="flat" cmpd="sng" w="18000">
            <a:solidFill>
              <a:srgbClr val="2A609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" name="Google Shape;26;p10"/>
          <p:cNvCxnSpPr/>
          <p:nvPr/>
        </p:nvCxnSpPr>
        <p:spPr>
          <a:xfrm flipH="1">
            <a:off x="540000" y="3447720"/>
            <a:ext cx="720360" cy="360"/>
          </a:xfrm>
          <a:prstGeom prst="straightConnector1">
            <a:avLst/>
          </a:prstGeom>
          <a:noFill/>
          <a:ln cap="flat" cmpd="sng" w="18000">
            <a:solidFill>
              <a:srgbClr val="2A609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" name="Google Shape;27;p10"/>
          <p:cNvCxnSpPr/>
          <p:nvPr/>
        </p:nvCxnSpPr>
        <p:spPr>
          <a:xfrm flipH="1">
            <a:off x="738720" y="3267720"/>
            <a:ext cx="360360" cy="360"/>
          </a:xfrm>
          <a:prstGeom prst="straightConnector1">
            <a:avLst/>
          </a:prstGeom>
          <a:noFill/>
          <a:ln cap="flat" cmpd="sng" w="18000">
            <a:solidFill>
              <a:srgbClr val="2A609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" name="Google Shape;28;p10"/>
          <p:cNvCxnSpPr/>
          <p:nvPr/>
        </p:nvCxnSpPr>
        <p:spPr>
          <a:xfrm flipH="1">
            <a:off x="729360" y="3636720"/>
            <a:ext cx="360360" cy="360"/>
          </a:xfrm>
          <a:prstGeom prst="straightConnector1">
            <a:avLst/>
          </a:prstGeom>
          <a:noFill/>
          <a:ln cap="flat" cmpd="sng" w="18000">
            <a:solidFill>
              <a:srgbClr val="2A609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" name="Google Shape;29;p10"/>
          <p:cNvCxnSpPr/>
          <p:nvPr/>
        </p:nvCxnSpPr>
        <p:spPr>
          <a:xfrm flipH="1">
            <a:off x="873360" y="3852720"/>
            <a:ext cx="72360" cy="360"/>
          </a:xfrm>
          <a:prstGeom prst="straightConnector1">
            <a:avLst/>
          </a:prstGeom>
          <a:noFill/>
          <a:ln cap="flat" cmpd="sng" w="18000">
            <a:solidFill>
              <a:srgbClr val="2A609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10"/>
          <p:cNvCxnSpPr/>
          <p:nvPr/>
        </p:nvCxnSpPr>
        <p:spPr>
          <a:xfrm flipH="1">
            <a:off x="873360" y="4104720"/>
            <a:ext cx="72360" cy="360"/>
          </a:xfrm>
          <a:prstGeom prst="straightConnector1">
            <a:avLst/>
          </a:prstGeom>
          <a:noFill/>
          <a:ln cap="flat" cmpd="sng" w="18000">
            <a:solidFill>
              <a:srgbClr val="2A609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10"/>
          <p:cNvCxnSpPr/>
          <p:nvPr/>
        </p:nvCxnSpPr>
        <p:spPr>
          <a:xfrm>
            <a:off x="549360" y="4500720"/>
            <a:ext cx="720360" cy="360"/>
          </a:xfrm>
          <a:prstGeom prst="straightConnector1">
            <a:avLst/>
          </a:prstGeom>
          <a:noFill/>
          <a:ln cap="flat" cmpd="sng" w="18000">
            <a:solidFill>
              <a:srgbClr val="2A609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" name="Google Shape;32;p10"/>
          <p:cNvCxnSpPr/>
          <p:nvPr/>
        </p:nvCxnSpPr>
        <p:spPr>
          <a:xfrm>
            <a:off x="729360" y="4320720"/>
            <a:ext cx="360360" cy="360"/>
          </a:xfrm>
          <a:prstGeom prst="straightConnector1">
            <a:avLst/>
          </a:prstGeom>
          <a:noFill/>
          <a:ln cap="flat" cmpd="sng" w="18000">
            <a:solidFill>
              <a:srgbClr val="2A609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" name="Google Shape;33;p10"/>
          <p:cNvCxnSpPr/>
          <p:nvPr/>
        </p:nvCxnSpPr>
        <p:spPr>
          <a:xfrm>
            <a:off x="729360" y="4680720"/>
            <a:ext cx="360360" cy="360"/>
          </a:xfrm>
          <a:prstGeom prst="straightConnector1">
            <a:avLst/>
          </a:prstGeom>
          <a:noFill/>
          <a:ln cap="flat" cmpd="sng" w="18000">
            <a:solidFill>
              <a:srgbClr val="2A609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4" name="Google Shape;34;p10"/>
          <p:cNvCxnSpPr/>
          <p:nvPr/>
        </p:nvCxnSpPr>
        <p:spPr>
          <a:xfrm>
            <a:off x="873360" y="4896720"/>
            <a:ext cx="72360" cy="360"/>
          </a:xfrm>
          <a:prstGeom prst="straightConnector1">
            <a:avLst/>
          </a:prstGeom>
          <a:noFill/>
          <a:ln cap="flat" cmpd="sng" w="18000">
            <a:solidFill>
              <a:srgbClr val="2A609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" name="Google Shape;35;p10"/>
          <p:cNvCxnSpPr/>
          <p:nvPr/>
        </p:nvCxnSpPr>
        <p:spPr>
          <a:xfrm>
            <a:off x="873360" y="5148720"/>
            <a:ext cx="72360" cy="360"/>
          </a:xfrm>
          <a:prstGeom prst="straightConnector1">
            <a:avLst/>
          </a:prstGeom>
          <a:noFill/>
          <a:ln cap="flat" cmpd="sng" w="18000">
            <a:solidFill>
              <a:srgbClr val="2A609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" name="Google Shape;36;p10"/>
          <p:cNvCxnSpPr/>
          <p:nvPr/>
        </p:nvCxnSpPr>
        <p:spPr>
          <a:xfrm flipH="1">
            <a:off x="549360" y="5544720"/>
            <a:ext cx="720360" cy="360"/>
          </a:xfrm>
          <a:prstGeom prst="straightConnector1">
            <a:avLst/>
          </a:prstGeom>
          <a:noFill/>
          <a:ln cap="flat" cmpd="sng" w="18000">
            <a:solidFill>
              <a:srgbClr val="2A609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7" name="Google Shape;37;p10"/>
          <p:cNvCxnSpPr/>
          <p:nvPr/>
        </p:nvCxnSpPr>
        <p:spPr>
          <a:xfrm flipH="1">
            <a:off x="729360" y="5364720"/>
            <a:ext cx="360360" cy="360"/>
          </a:xfrm>
          <a:prstGeom prst="straightConnector1">
            <a:avLst/>
          </a:prstGeom>
          <a:noFill/>
          <a:ln cap="flat" cmpd="sng" w="18000">
            <a:solidFill>
              <a:srgbClr val="2A609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" name="Google Shape;38;p10"/>
          <p:cNvSpPr/>
          <p:nvPr/>
        </p:nvSpPr>
        <p:spPr>
          <a:xfrm>
            <a:off x="1260000" y="216360"/>
            <a:ext cx="180000" cy="180000"/>
          </a:xfrm>
          <a:prstGeom prst="ellipse">
            <a:avLst/>
          </a:prstGeom>
          <a:solidFill>
            <a:srgbClr val="FFD8CE"/>
          </a:solidFill>
          <a:ln cap="flat" cmpd="sng" w="18000">
            <a:solidFill>
              <a:srgbClr val="FF4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10"/>
          <p:cNvSpPr/>
          <p:nvPr/>
        </p:nvSpPr>
        <p:spPr>
          <a:xfrm>
            <a:off x="1080000" y="396360"/>
            <a:ext cx="180000" cy="180000"/>
          </a:xfrm>
          <a:prstGeom prst="ellipse">
            <a:avLst/>
          </a:prstGeom>
          <a:solidFill>
            <a:srgbClr val="FFD8CE"/>
          </a:solidFill>
          <a:ln cap="flat" cmpd="sng" w="18000">
            <a:solidFill>
              <a:srgbClr val="FF4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10"/>
          <p:cNvSpPr/>
          <p:nvPr/>
        </p:nvSpPr>
        <p:spPr>
          <a:xfrm>
            <a:off x="1080000" y="36360"/>
            <a:ext cx="180000" cy="180000"/>
          </a:xfrm>
          <a:prstGeom prst="ellipse">
            <a:avLst/>
          </a:prstGeom>
          <a:solidFill>
            <a:srgbClr val="FFD8CE"/>
          </a:solidFill>
          <a:ln cap="flat" cmpd="sng" w="18000">
            <a:solidFill>
              <a:srgbClr val="FF4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10"/>
          <p:cNvSpPr/>
          <p:nvPr/>
        </p:nvSpPr>
        <p:spPr>
          <a:xfrm>
            <a:off x="936000" y="612360"/>
            <a:ext cx="180000" cy="180000"/>
          </a:xfrm>
          <a:prstGeom prst="ellipse">
            <a:avLst/>
          </a:prstGeom>
          <a:solidFill>
            <a:srgbClr val="FFD8CE"/>
          </a:solidFill>
          <a:ln cap="flat" cmpd="sng" w="18000">
            <a:solidFill>
              <a:srgbClr val="FF4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10"/>
          <p:cNvSpPr/>
          <p:nvPr/>
        </p:nvSpPr>
        <p:spPr>
          <a:xfrm>
            <a:off x="936000" y="864360"/>
            <a:ext cx="180000" cy="180000"/>
          </a:xfrm>
          <a:prstGeom prst="ellipse">
            <a:avLst/>
          </a:prstGeom>
          <a:solidFill>
            <a:srgbClr val="DEE6EF"/>
          </a:solidFill>
          <a:ln cap="flat" cmpd="sng" w="18000">
            <a:solidFill>
              <a:srgbClr val="2A60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10"/>
          <p:cNvSpPr/>
          <p:nvPr/>
        </p:nvSpPr>
        <p:spPr>
          <a:xfrm flipH="1">
            <a:off x="1260000" y="1260360"/>
            <a:ext cx="180000" cy="180000"/>
          </a:xfrm>
          <a:prstGeom prst="ellipse">
            <a:avLst/>
          </a:prstGeom>
          <a:solidFill>
            <a:srgbClr val="DEE6EF"/>
          </a:solidFill>
          <a:ln cap="flat" cmpd="sng" w="18000">
            <a:solidFill>
              <a:srgbClr val="2A60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10"/>
          <p:cNvSpPr/>
          <p:nvPr/>
        </p:nvSpPr>
        <p:spPr>
          <a:xfrm flipH="1">
            <a:off x="1080000" y="1080360"/>
            <a:ext cx="180000" cy="180000"/>
          </a:xfrm>
          <a:prstGeom prst="ellipse">
            <a:avLst/>
          </a:prstGeom>
          <a:solidFill>
            <a:srgbClr val="DEE6EF"/>
          </a:solidFill>
          <a:ln cap="flat" cmpd="sng" w="18000">
            <a:solidFill>
              <a:srgbClr val="2A60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10"/>
          <p:cNvSpPr/>
          <p:nvPr/>
        </p:nvSpPr>
        <p:spPr>
          <a:xfrm flipH="1">
            <a:off x="1080000" y="1440360"/>
            <a:ext cx="180000" cy="180000"/>
          </a:xfrm>
          <a:prstGeom prst="ellipse">
            <a:avLst/>
          </a:prstGeom>
          <a:solidFill>
            <a:srgbClr val="DEE6EF"/>
          </a:solidFill>
          <a:ln cap="flat" cmpd="sng" w="18000">
            <a:solidFill>
              <a:srgbClr val="2A60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10"/>
          <p:cNvSpPr/>
          <p:nvPr/>
        </p:nvSpPr>
        <p:spPr>
          <a:xfrm flipH="1">
            <a:off x="936000" y="1656360"/>
            <a:ext cx="180000" cy="180000"/>
          </a:xfrm>
          <a:prstGeom prst="ellipse">
            <a:avLst/>
          </a:prstGeom>
          <a:solidFill>
            <a:srgbClr val="DEE6EF"/>
          </a:solidFill>
          <a:ln cap="flat" cmpd="sng" w="18000">
            <a:solidFill>
              <a:srgbClr val="2A60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10"/>
          <p:cNvSpPr/>
          <p:nvPr/>
        </p:nvSpPr>
        <p:spPr>
          <a:xfrm flipH="1">
            <a:off x="936000" y="1908360"/>
            <a:ext cx="180000" cy="180000"/>
          </a:xfrm>
          <a:prstGeom prst="ellipse">
            <a:avLst/>
          </a:prstGeom>
          <a:solidFill>
            <a:srgbClr val="FFD8CE"/>
          </a:solidFill>
          <a:ln cap="flat" cmpd="sng" w="18000">
            <a:solidFill>
              <a:srgbClr val="FF4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10"/>
          <p:cNvSpPr/>
          <p:nvPr/>
        </p:nvSpPr>
        <p:spPr>
          <a:xfrm>
            <a:off x="1260000" y="2304360"/>
            <a:ext cx="180000" cy="180000"/>
          </a:xfrm>
          <a:prstGeom prst="ellipse">
            <a:avLst/>
          </a:prstGeom>
          <a:solidFill>
            <a:srgbClr val="FFD8CE"/>
          </a:solidFill>
          <a:ln cap="flat" cmpd="sng" w="18000">
            <a:solidFill>
              <a:srgbClr val="FF4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0"/>
          <p:cNvSpPr/>
          <p:nvPr/>
        </p:nvSpPr>
        <p:spPr>
          <a:xfrm>
            <a:off x="1080000" y="2124360"/>
            <a:ext cx="180000" cy="180000"/>
          </a:xfrm>
          <a:prstGeom prst="ellipse">
            <a:avLst/>
          </a:prstGeom>
          <a:solidFill>
            <a:srgbClr val="FFD8CE"/>
          </a:solidFill>
          <a:ln cap="flat" cmpd="sng" w="18000">
            <a:solidFill>
              <a:srgbClr val="FF4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0"/>
          <p:cNvSpPr/>
          <p:nvPr/>
        </p:nvSpPr>
        <p:spPr>
          <a:xfrm>
            <a:off x="1080000" y="2493720"/>
            <a:ext cx="180000" cy="180000"/>
          </a:xfrm>
          <a:prstGeom prst="ellipse">
            <a:avLst/>
          </a:prstGeom>
          <a:solidFill>
            <a:srgbClr val="FFD8CE"/>
          </a:solidFill>
          <a:ln cap="flat" cmpd="sng" w="18000">
            <a:solidFill>
              <a:srgbClr val="FF4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10"/>
          <p:cNvSpPr/>
          <p:nvPr/>
        </p:nvSpPr>
        <p:spPr>
          <a:xfrm>
            <a:off x="936000" y="2709720"/>
            <a:ext cx="180000" cy="180000"/>
          </a:xfrm>
          <a:prstGeom prst="ellipse">
            <a:avLst/>
          </a:prstGeom>
          <a:solidFill>
            <a:srgbClr val="FFD8CE"/>
          </a:solidFill>
          <a:ln cap="flat" cmpd="sng" w="18000">
            <a:solidFill>
              <a:srgbClr val="FF4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/>
          <p:nvPr/>
        </p:nvSpPr>
        <p:spPr>
          <a:xfrm>
            <a:off x="936000" y="2961720"/>
            <a:ext cx="180000" cy="180000"/>
          </a:xfrm>
          <a:prstGeom prst="ellipse">
            <a:avLst/>
          </a:prstGeom>
          <a:solidFill>
            <a:srgbClr val="DEE6EF"/>
          </a:solidFill>
          <a:ln cap="flat" cmpd="sng" w="18000">
            <a:solidFill>
              <a:srgbClr val="2A60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0"/>
          <p:cNvSpPr/>
          <p:nvPr/>
        </p:nvSpPr>
        <p:spPr>
          <a:xfrm flipH="1">
            <a:off x="1260000" y="3357720"/>
            <a:ext cx="180000" cy="180000"/>
          </a:xfrm>
          <a:prstGeom prst="ellipse">
            <a:avLst/>
          </a:prstGeom>
          <a:solidFill>
            <a:srgbClr val="DEE6EF"/>
          </a:solidFill>
          <a:ln cap="flat" cmpd="sng" w="18000">
            <a:solidFill>
              <a:srgbClr val="2A60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>
            <a:off x="1098720" y="3177720"/>
            <a:ext cx="180000" cy="180000"/>
          </a:xfrm>
          <a:prstGeom prst="ellipse">
            <a:avLst/>
          </a:prstGeom>
          <a:solidFill>
            <a:srgbClr val="DEE6EF"/>
          </a:solidFill>
          <a:ln cap="flat" cmpd="sng" w="18000">
            <a:solidFill>
              <a:srgbClr val="2A60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/>
          <p:nvPr/>
        </p:nvSpPr>
        <p:spPr>
          <a:xfrm flipH="1">
            <a:off x="1089360" y="3546720"/>
            <a:ext cx="180000" cy="180000"/>
          </a:xfrm>
          <a:prstGeom prst="ellipse">
            <a:avLst/>
          </a:prstGeom>
          <a:solidFill>
            <a:srgbClr val="DEE6EF"/>
          </a:solidFill>
          <a:ln cap="flat" cmpd="sng" w="18000">
            <a:solidFill>
              <a:srgbClr val="2A60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0"/>
          <p:cNvSpPr/>
          <p:nvPr/>
        </p:nvSpPr>
        <p:spPr>
          <a:xfrm flipH="1">
            <a:off x="945360" y="3762720"/>
            <a:ext cx="180000" cy="180000"/>
          </a:xfrm>
          <a:prstGeom prst="ellipse">
            <a:avLst/>
          </a:prstGeom>
          <a:solidFill>
            <a:srgbClr val="DEE6EF"/>
          </a:solidFill>
          <a:ln cap="flat" cmpd="sng" w="18000">
            <a:solidFill>
              <a:srgbClr val="2A60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0"/>
          <p:cNvSpPr/>
          <p:nvPr/>
        </p:nvSpPr>
        <p:spPr>
          <a:xfrm flipH="1">
            <a:off x="945360" y="4014720"/>
            <a:ext cx="180000" cy="180000"/>
          </a:xfrm>
          <a:prstGeom prst="ellipse">
            <a:avLst/>
          </a:prstGeom>
          <a:solidFill>
            <a:srgbClr val="FFD8CE"/>
          </a:solidFill>
          <a:ln cap="flat" cmpd="sng" w="18000">
            <a:solidFill>
              <a:srgbClr val="FF4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0"/>
          <p:cNvSpPr/>
          <p:nvPr/>
        </p:nvSpPr>
        <p:spPr>
          <a:xfrm>
            <a:off x="1269360" y="4410720"/>
            <a:ext cx="180000" cy="180000"/>
          </a:xfrm>
          <a:prstGeom prst="ellipse">
            <a:avLst/>
          </a:prstGeom>
          <a:solidFill>
            <a:srgbClr val="FFD8CE"/>
          </a:solidFill>
          <a:ln cap="flat" cmpd="sng" w="18000">
            <a:solidFill>
              <a:srgbClr val="FF4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0"/>
          <p:cNvSpPr/>
          <p:nvPr/>
        </p:nvSpPr>
        <p:spPr>
          <a:xfrm>
            <a:off x="1089360" y="4230720"/>
            <a:ext cx="180000" cy="180000"/>
          </a:xfrm>
          <a:prstGeom prst="ellipse">
            <a:avLst/>
          </a:prstGeom>
          <a:solidFill>
            <a:srgbClr val="FFD8CE"/>
          </a:solidFill>
          <a:ln cap="flat" cmpd="sng" w="18000">
            <a:solidFill>
              <a:srgbClr val="FF4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0"/>
          <p:cNvSpPr/>
          <p:nvPr/>
        </p:nvSpPr>
        <p:spPr>
          <a:xfrm>
            <a:off x="1089360" y="4590720"/>
            <a:ext cx="180000" cy="180000"/>
          </a:xfrm>
          <a:prstGeom prst="ellipse">
            <a:avLst/>
          </a:prstGeom>
          <a:solidFill>
            <a:srgbClr val="FFD8CE"/>
          </a:solidFill>
          <a:ln cap="flat" cmpd="sng" w="18000">
            <a:solidFill>
              <a:srgbClr val="FF4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0"/>
          <p:cNvSpPr/>
          <p:nvPr/>
        </p:nvSpPr>
        <p:spPr>
          <a:xfrm>
            <a:off x="945360" y="4806720"/>
            <a:ext cx="180000" cy="180000"/>
          </a:xfrm>
          <a:prstGeom prst="ellipse">
            <a:avLst/>
          </a:prstGeom>
          <a:solidFill>
            <a:srgbClr val="FFD8CE"/>
          </a:solidFill>
          <a:ln cap="flat" cmpd="sng" w="18000">
            <a:solidFill>
              <a:srgbClr val="FF4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0"/>
          <p:cNvSpPr/>
          <p:nvPr/>
        </p:nvSpPr>
        <p:spPr>
          <a:xfrm>
            <a:off x="945360" y="5058720"/>
            <a:ext cx="180000" cy="180000"/>
          </a:xfrm>
          <a:prstGeom prst="ellipse">
            <a:avLst/>
          </a:prstGeom>
          <a:solidFill>
            <a:srgbClr val="DEE6EF"/>
          </a:solidFill>
          <a:ln cap="flat" cmpd="sng" w="18000">
            <a:solidFill>
              <a:srgbClr val="2A60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0"/>
          <p:cNvSpPr/>
          <p:nvPr/>
        </p:nvSpPr>
        <p:spPr>
          <a:xfrm flipH="1">
            <a:off x="369360" y="5454720"/>
            <a:ext cx="180000" cy="180000"/>
          </a:xfrm>
          <a:prstGeom prst="ellipse">
            <a:avLst/>
          </a:prstGeom>
          <a:solidFill>
            <a:srgbClr val="FFD8CE"/>
          </a:solidFill>
          <a:ln cap="flat" cmpd="sng" w="18000">
            <a:solidFill>
              <a:srgbClr val="FF4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0"/>
          <p:cNvSpPr/>
          <p:nvPr/>
        </p:nvSpPr>
        <p:spPr>
          <a:xfrm flipH="1">
            <a:off x="549360" y="5274720"/>
            <a:ext cx="180000" cy="180000"/>
          </a:xfrm>
          <a:prstGeom prst="ellipse">
            <a:avLst/>
          </a:prstGeom>
          <a:solidFill>
            <a:srgbClr val="FFD8CE"/>
          </a:solidFill>
          <a:ln cap="flat" cmpd="sng" w="18000">
            <a:solidFill>
              <a:srgbClr val="FF4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0"/>
          <p:cNvSpPr/>
          <p:nvPr/>
        </p:nvSpPr>
        <p:spPr>
          <a:xfrm>
            <a:off x="360000" y="216360"/>
            <a:ext cx="180000" cy="180000"/>
          </a:xfrm>
          <a:prstGeom prst="ellipse">
            <a:avLst/>
          </a:prstGeom>
          <a:solidFill>
            <a:srgbClr val="DEE6EF"/>
          </a:solidFill>
          <a:ln cap="flat" cmpd="sng" w="18000">
            <a:solidFill>
              <a:srgbClr val="2A60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0"/>
          <p:cNvSpPr/>
          <p:nvPr/>
        </p:nvSpPr>
        <p:spPr>
          <a:xfrm>
            <a:off x="540000" y="396360"/>
            <a:ext cx="180000" cy="180000"/>
          </a:xfrm>
          <a:prstGeom prst="ellipse">
            <a:avLst/>
          </a:prstGeom>
          <a:solidFill>
            <a:srgbClr val="DEE6EF"/>
          </a:solidFill>
          <a:ln cap="flat" cmpd="sng" w="18000">
            <a:solidFill>
              <a:srgbClr val="2A60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0"/>
          <p:cNvSpPr/>
          <p:nvPr/>
        </p:nvSpPr>
        <p:spPr>
          <a:xfrm>
            <a:off x="540000" y="36360"/>
            <a:ext cx="180000" cy="180000"/>
          </a:xfrm>
          <a:prstGeom prst="ellipse">
            <a:avLst/>
          </a:prstGeom>
          <a:solidFill>
            <a:srgbClr val="DEE6EF"/>
          </a:solidFill>
          <a:ln cap="flat" cmpd="sng" w="18000">
            <a:solidFill>
              <a:srgbClr val="2A60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0"/>
          <p:cNvSpPr/>
          <p:nvPr/>
        </p:nvSpPr>
        <p:spPr>
          <a:xfrm>
            <a:off x="684000" y="612360"/>
            <a:ext cx="180000" cy="180000"/>
          </a:xfrm>
          <a:prstGeom prst="ellipse">
            <a:avLst/>
          </a:prstGeom>
          <a:solidFill>
            <a:srgbClr val="DEE6EF"/>
          </a:solidFill>
          <a:ln cap="flat" cmpd="sng" w="18000">
            <a:solidFill>
              <a:srgbClr val="2A60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0"/>
          <p:cNvSpPr/>
          <p:nvPr/>
        </p:nvSpPr>
        <p:spPr>
          <a:xfrm>
            <a:off x="684000" y="864360"/>
            <a:ext cx="180000" cy="180000"/>
          </a:xfrm>
          <a:prstGeom prst="ellipse">
            <a:avLst/>
          </a:prstGeom>
          <a:solidFill>
            <a:srgbClr val="FFD8CE"/>
          </a:solidFill>
          <a:ln cap="flat" cmpd="sng" w="18000">
            <a:solidFill>
              <a:srgbClr val="FF4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0"/>
          <p:cNvSpPr/>
          <p:nvPr/>
        </p:nvSpPr>
        <p:spPr>
          <a:xfrm flipH="1">
            <a:off x="360000" y="1260360"/>
            <a:ext cx="180000" cy="180000"/>
          </a:xfrm>
          <a:prstGeom prst="ellipse">
            <a:avLst/>
          </a:prstGeom>
          <a:solidFill>
            <a:srgbClr val="FFD8CE"/>
          </a:solidFill>
          <a:ln cap="flat" cmpd="sng" w="18000">
            <a:solidFill>
              <a:srgbClr val="FF4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0"/>
          <p:cNvSpPr/>
          <p:nvPr/>
        </p:nvSpPr>
        <p:spPr>
          <a:xfrm flipH="1">
            <a:off x="540000" y="1080360"/>
            <a:ext cx="180000" cy="180000"/>
          </a:xfrm>
          <a:prstGeom prst="ellipse">
            <a:avLst/>
          </a:prstGeom>
          <a:solidFill>
            <a:srgbClr val="FFD8CE"/>
          </a:solidFill>
          <a:ln cap="flat" cmpd="sng" w="18000">
            <a:solidFill>
              <a:srgbClr val="FF4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0"/>
          <p:cNvSpPr/>
          <p:nvPr/>
        </p:nvSpPr>
        <p:spPr>
          <a:xfrm flipH="1">
            <a:off x="540000" y="1440360"/>
            <a:ext cx="180000" cy="180000"/>
          </a:xfrm>
          <a:prstGeom prst="ellipse">
            <a:avLst/>
          </a:prstGeom>
          <a:solidFill>
            <a:srgbClr val="FFD8CE"/>
          </a:solidFill>
          <a:ln cap="flat" cmpd="sng" w="18000">
            <a:solidFill>
              <a:srgbClr val="FF4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0"/>
          <p:cNvSpPr/>
          <p:nvPr/>
        </p:nvSpPr>
        <p:spPr>
          <a:xfrm flipH="1">
            <a:off x="684000" y="1656360"/>
            <a:ext cx="180000" cy="180000"/>
          </a:xfrm>
          <a:prstGeom prst="ellipse">
            <a:avLst/>
          </a:prstGeom>
          <a:solidFill>
            <a:srgbClr val="FFD8CE"/>
          </a:solidFill>
          <a:ln cap="flat" cmpd="sng" w="18000">
            <a:solidFill>
              <a:srgbClr val="FF4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0"/>
          <p:cNvSpPr/>
          <p:nvPr/>
        </p:nvSpPr>
        <p:spPr>
          <a:xfrm flipH="1">
            <a:off x="684000" y="1908360"/>
            <a:ext cx="180000" cy="180000"/>
          </a:xfrm>
          <a:prstGeom prst="ellipse">
            <a:avLst/>
          </a:prstGeom>
          <a:solidFill>
            <a:srgbClr val="DEE6EF"/>
          </a:solidFill>
          <a:ln cap="flat" cmpd="sng" w="18000">
            <a:solidFill>
              <a:srgbClr val="2A60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0"/>
          <p:cNvSpPr/>
          <p:nvPr/>
        </p:nvSpPr>
        <p:spPr>
          <a:xfrm>
            <a:off x="360000" y="2304360"/>
            <a:ext cx="180000" cy="180000"/>
          </a:xfrm>
          <a:prstGeom prst="ellipse">
            <a:avLst/>
          </a:prstGeom>
          <a:solidFill>
            <a:srgbClr val="DEE6EF"/>
          </a:solidFill>
          <a:ln cap="flat" cmpd="sng" w="18000">
            <a:solidFill>
              <a:srgbClr val="2A60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0"/>
          <p:cNvSpPr/>
          <p:nvPr/>
        </p:nvSpPr>
        <p:spPr>
          <a:xfrm>
            <a:off x="540000" y="2124360"/>
            <a:ext cx="180000" cy="180000"/>
          </a:xfrm>
          <a:prstGeom prst="ellipse">
            <a:avLst/>
          </a:prstGeom>
          <a:solidFill>
            <a:srgbClr val="DEE6EF"/>
          </a:solidFill>
          <a:ln cap="flat" cmpd="sng" w="18000">
            <a:solidFill>
              <a:srgbClr val="2A60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0"/>
          <p:cNvSpPr/>
          <p:nvPr/>
        </p:nvSpPr>
        <p:spPr>
          <a:xfrm>
            <a:off x="540000" y="2493720"/>
            <a:ext cx="180000" cy="180000"/>
          </a:xfrm>
          <a:prstGeom prst="ellipse">
            <a:avLst/>
          </a:prstGeom>
          <a:solidFill>
            <a:srgbClr val="DEE6EF"/>
          </a:solidFill>
          <a:ln cap="flat" cmpd="sng" w="18000">
            <a:solidFill>
              <a:srgbClr val="2A60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0"/>
          <p:cNvSpPr/>
          <p:nvPr/>
        </p:nvSpPr>
        <p:spPr>
          <a:xfrm>
            <a:off x="684000" y="2709720"/>
            <a:ext cx="180000" cy="180000"/>
          </a:xfrm>
          <a:prstGeom prst="ellipse">
            <a:avLst/>
          </a:prstGeom>
          <a:solidFill>
            <a:srgbClr val="DEE6EF"/>
          </a:solidFill>
          <a:ln cap="flat" cmpd="sng" w="18000">
            <a:solidFill>
              <a:srgbClr val="2A60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0"/>
          <p:cNvSpPr/>
          <p:nvPr/>
        </p:nvSpPr>
        <p:spPr>
          <a:xfrm>
            <a:off x="684000" y="2961720"/>
            <a:ext cx="180000" cy="180000"/>
          </a:xfrm>
          <a:prstGeom prst="ellipse">
            <a:avLst/>
          </a:prstGeom>
          <a:solidFill>
            <a:srgbClr val="FFD8CE"/>
          </a:solidFill>
          <a:ln cap="flat" cmpd="sng" w="18000">
            <a:solidFill>
              <a:srgbClr val="FF4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0"/>
          <p:cNvSpPr/>
          <p:nvPr/>
        </p:nvSpPr>
        <p:spPr>
          <a:xfrm flipH="1">
            <a:off x="360000" y="3357720"/>
            <a:ext cx="180000" cy="180000"/>
          </a:xfrm>
          <a:prstGeom prst="ellipse">
            <a:avLst/>
          </a:prstGeom>
          <a:solidFill>
            <a:srgbClr val="FFD8CE"/>
          </a:solidFill>
          <a:ln cap="flat" cmpd="sng" w="18000">
            <a:solidFill>
              <a:srgbClr val="FF4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0"/>
          <p:cNvSpPr/>
          <p:nvPr/>
        </p:nvSpPr>
        <p:spPr>
          <a:xfrm flipH="1">
            <a:off x="558720" y="3177720"/>
            <a:ext cx="180000" cy="180000"/>
          </a:xfrm>
          <a:prstGeom prst="ellipse">
            <a:avLst/>
          </a:prstGeom>
          <a:solidFill>
            <a:srgbClr val="FFD8CE"/>
          </a:solidFill>
          <a:ln cap="flat" cmpd="sng" w="18000">
            <a:solidFill>
              <a:srgbClr val="FF4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0"/>
          <p:cNvSpPr/>
          <p:nvPr/>
        </p:nvSpPr>
        <p:spPr>
          <a:xfrm flipH="1">
            <a:off x="549360" y="3546720"/>
            <a:ext cx="180000" cy="180000"/>
          </a:xfrm>
          <a:prstGeom prst="ellipse">
            <a:avLst/>
          </a:prstGeom>
          <a:solidFill>
            <a:srgbClr val="FFD8CE"/>
          </a:solidFill>
          <a:ln cap="flat" cmpd="sng" w="18000">
            <a:solidFill>
              <a:srgbClr val="FF4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0"/>
          <p:cNvSpPr/>
          <p:nvPr/>
        </p:nvSpPr>
        <p:spPr>
          <a:xfrm flipH="1">
            <a:off x="693360" y="3762720"/>
            <a:ext cx="180000" cy="180000"/>
          </a:xfrm>
          <a:prstGeom prst="ellipse">
            <a:avLst/>
          </a:prstGeom>
          <a:solidFill>
            <a:srgbClr val="FFD8CE"/>
          </a:solidFill>
          <a:ln cap="flat" cmpd="sng" w="18000">
            <a:solidFill>
              <a:srgbClr val="FF4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0"/>
          <p:cNvSpPr/>
          <p:nvPr/>
        </p:nvSpPr>
        <p:spPr>
          <a:xfrm flipH="1">
            <a:off x="693360" y="4014720"/>
            <a:ext cx="180000" cy="180000"/>
          </a:xfrm>
          <a:prstGeom prst="ellipse">
            <a:avLst/>
          </a:prstGeom>
          <a:solidFill>
            <a:srgbClr val="DEE6EF"/>
          </a:solidFill>
          <a:ln cap="flat" cmpd="sng" w="18000">
            <a:solidFill>
              <a:srgbClr val="2A60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0"/>
          <p:cNvSpPr/>
          <p:nvPr/>
        </p:nvSpPr>
        <p:spPr>
          <a:xfrm>
            <a:off x="369360" y="4410720"/>
            <a:ext cx="180000" cy="180000"/>
          </a:xfrm>
          <a:prstGeom prst="ellipse">
            <a:avLst/>
          </a:prstGeom>
          <a:solidFill>
            <a:srgbClr val="DEE6EF"/>
          </a:solidFill>
          <a:ln cap="flat" cmpd="sng" w="18000">
            <a:solidFill>
              <a:srgbClr val="2A60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0"/>
          <p:cNvSpPr/>
          <p:nvPr/>
        </p:nvSpPr>
        <p:spPr>
          <a:xfrm>
            <a:off x="549360" y="4230720"/>
            <a:ext cx="180000" cy="180000"/>
          </a:xfrm>
          <a:prstGeom prst="ellipse">
            <a:avLst/>
          </a:prstGeom>
          <a:solidFill>
            <a:srgbClr val="DEE6EF"/>
          </a:solidFill>
          <a:ln cap="flat" cmpd="sng" w="18000">
            <a:solidFill>
              <a:srgbClr val="2A60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0"/>
          <p:cNvSpPr/>
          <p:nvPr/>
        </p:nvSpPr>
        <p:spPr>
          <a:xfrm>
            <a:off x="549360" y="4590720"/>
            <a:ext cx="180000" cy="180000"/>
          </a:xfrm>
          <a:prstGeom prst="ellipse">
            <a:avLst/>
          </a:prstGeom>
          <a:solidFill>
            <a:srgbClr val="DEE6EF"/>
          </a:solidFill>
          <a:ln cap="flat" cmpd="sng" w="18000">
            <a:solidFill>
              <a:srgbClr val="2A60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0"/>
          <p:cNvSpPr/>
          <p:nvPr/>
        </p:nvSpPr>
        <p:spPr>
          <a:xfrm>
            <a:off x="693360" y="4806720"/>
            <a:ext cx="180000" cy="180000"/>
          </a:xfrm>
          <a:prstGeom prst="ellipse">
            <a:avLst/>
          </a:prstGeom>
          <a:solidFill>
            <a:srgbClr val="DEE6EF"/>
          </a:solidFill>
          <a:ln cap="flat" cmpd="sng" w="18000">
            <a:solidFill>
              <a:srgbClr val="2A60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0"/>
          <p:cNvSpPr/>
          <p:nvPr/>
        </p:nvSpPr>
        <p:spPr>
          <a:xfrm>
            <a:off x="693360" y="5058720"/>
            <a:ext cx="180000" cy="180000"/>
          </a:xfrm>
          <a:prstGeom prst="ellipse">
            <a:avLst/>
          </a:prstGeom>
          <a:solidFill>
            <a:srgbClr val="FFD8CE"/>
          </a:solidFill>
          <a:ln cap="flat" cmpd="sng" w="18000">
            <a:solidFill>
              <a:srgbClr val="FF4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0"/>
          <p:cNvSpPr/>
          <p:nvPr/>
        </p:nvSpPr>
        <p:spPr>
          <a:xfrm flipH="1">
            <a:off x="1269360" y="5454720"/>
            <a:ext cx="180000" cy="180000"/>
          </a:xfrm>
          <a:prstGeom prst="ellipse">
            <a:avLst/>
          </a:prstGeom>
          <a:solidFill>
            <a:srgbClr val="DEE6EF"/>
          </a:solidFill>
          <a:ln cap="flat" cmpd="sng" w="18000">
            <a:solidFill>
              <a:srgbClr val="2A60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0"/>
          <p:cNvSpPr/>
          <p:nvPr/>
        </p:nvSpPr>
        <p:spPr>
          <a:xfrm flipH="1">
            <a:off x="1089360" y="5274720"/>
            <a:ext cx="180000" cy="180000"/>
          </a:xfrm>
          <a:prstGeom prst="ellipse">
            <a:avLst/>
          </a:prstGeom>
          <a:solidFill>
            <a:srgbClr val="DEE6EF"/>
          </a:solidFill>
          <a:ln cap="flat" cmpd="sng" w="18000">
            <a:solidFill>
              <a:srgbClr val="2A60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"/>
          <p:cNvSpPr txBox="1"/>
          <p:nvPr/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HMW TO SKETCHING</a:t>
            </a:r>
            <a:endParaRPr b="0" i="0" sz="32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"/>
          <p:cNvSpPr txBox="1"/>
          <p:nvPr/>
        </p:nvSpPr>
        <p:spPr>
          <a:xfrm>
            <a:off x="1600200" y="-2160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00" u="none" cap="none" strike="noStrike">
                <a:solidFill>
                  <a:srgbClr val="05050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Smart buttom and emergency</a:t>
            </a:r>
            <a:endParaRPr b="0" i="0" sz="3300" u="none" cap="none" strike="noStrike">
              <a:solidFill>
                <a:srgbClr val="05050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0" name="Google Shape;150;p2"/>
          <p:cNvSpPr txBox="1"/>
          <p:nvPr/>
        </p:nvSpPr>
        <p:spPr>
          <a:xfrm rot="-1200">
            <a:off x="6172200" y="2057760"/>
            <a:ext cx="3429000" cy="351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"/>
              <a:buFont typeface="Noto Sans Symbols"/>
              <a:buChar char="●"/>
            </a:pPr>
            <a:r>
              <a:rPr b="0" i="0" lang="en-US" sz="1200" u="none" cap="none" strike="noStrike">
                <a:solidFill>
                  <a:srgbClr val="050505"/>
                </a:solidFill>
                <a:latin typeface="Arial"/>
                <a:ea typeface="Arial"/>
                <a:cs typeface="Arial"/>
                <a:sym typeface="Arial"/>
              </a:rPr>
              <a:t>Smart buttom dan emergency buttom muncul dihalaman utama untuk memudahkan pasien meminta keperluan rutin:</a:t>
            </a:r>
            <a:endParaRPr b="0" i="0" sz="1200" u="none" cap="none" strike="noStrike">
              <a:solidFill>
                <a:srgbClr val="05050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527"/>
              </a:spcBef>
              <a:spcAft>
                <a:spcPts val="0"/>
              </a:spcAft>
              <a:buClr>
                <a:srgbClr val="000000"/>
              </a:buClr>
              <a:buSzPts val="480"/>
              <a:buFont typeface="Noto Sans Symbols"/>
              <a:buChar char="●"/>
            </a:pPr>
            <a:r>
              <a:rPr b="0" i="0" lang="en-US" sz="1200" u="none" cap="none" strike="noStrike">
                <a:solidFill>
                  <a:srgbClr val="050505"/>
                </a:solidFill>
                <a:latin typeface="Arial"/>
                <a:ea typeface="Arial"/>
                <a:cs typeface="Arial"/>
                <a:sym typeface="Arial"/>
              </a:rPr>
              <a:t>1. mengganti cairan infus</a:t>
            </a:r>
            <a:endParaRPr b="0" i="0" sz="1200" u="none" cap="none" strike="noStrike">
              <a:solidFill>
                <a:srgbClr val="05050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527"/>
              </a:spcBef>
              <a:spcAft>
                <a:spcPts val="0"/>
              </a:spcAft>
              <a:buClr>
                <a:srgbClr val="000000"/>
              </a:buClr>
              <a:buSzPts val="480"/>
              <a:buFont typeface="Noto Sans Symbols"/>
              <a:buChar char="●"/>
            </a:pPr>
            <a:r>
              <a:rPr b="0" i="0" lang="en-US" sz="1200" u="none" cap="none" strike="noStrike">
                <a:solidFill>
                  <a:srgbClr val="050505"/>
                </a:solidFill>
                <a:latin typeface="Arial"/>
                <a:ea typeface="Arial"/>
                <a:cs typeface="Arial"/>
                <a:sym typeface="Arial"/>
              </a:rPr>
              <a:t>2. mengganti laken</a:t>
            </a:r>
            <a:endParaRPr b="0" i="0" sz="1200" u="none" cap="none" strike="noStrike">
              <a:solidFill>
                <a:srgbClr val="05050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527"/>
              </a:spcBef>
              <a:spcAft>
                <a:spcPts val="0"/>
              </a:spcAft>
              <a:buClr>
                <a:srgbClr val="000000"/>
              </a:buClr>
              <a:buSzPts val="480"/>
              <a:buFont typeface="Noto Sans Symbols"/>
              <a:buChar char="●"/>
            </a:pPr>
            <a:r>
              <a:rPr b="0" i="0" lang="en-US" sz="1200" u="none" cap="none" strike="noStrike">
                <a:solidFill>
                  <a:srgbClr val="050505"/>
                </a:solidFill>
                <a:latin typeface="Arial"/>
                <a:ea typeface="Arial"/>
                <a:cs typeface="Arial"/>
                <a:sym typeface="Arial"/>
              </a:rPr>
              <a:t>3. mengganti kursi roda</a:t>
            </a:r>
            <a:endParaRPr b="0" i="0" sz="1200" u="none" cap="none" strike="noStrike">
              <a:solidFill>
                <a:srgbClr val="05050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1" name="Google Shape;15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0200" y="947880"/>
            <a:ext cx="2386080" cy="408132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2" name="Google Shape;152;p2"/>
          <p:cNvCxnSpPr/>
          <p:nvPr/>
        </p:nvCxnSpPr>
        <p:spPr>
          <a:xfrm>
            <a:off x="3200400" y="3141000"/>
            <a:ext cx="1143000" cy="0"/>
          </a:xfrm>
          <a:prstGeom prst="straightConnector1">
            <a:avLst/>
          </a:prstGeom>
          <a:noFill/>
          <a:ln cap="flat" cmpd="sng" w="18000">
            <a:solidFill>
              <a:srgbClr val="FF4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53" name="Google Shape;153;p2"/>
          <p:cNvCxnSpPr/>
          <p:nvPr/>
        </p:nvCxnSpPr>
        <p:spPr>
          <a:xfrm>
            <a:off x="2971800" y="4176000"/>
            <a:ext cx="1371600" cy="0"/>
          </a:xfrm>
          <a:prstGeom prst="straightConnector1">
            <a:avLst/>
          </a:prstGeom>
          <a:noFill/>
          <a:ln cap="flat" cmpd="sng" w="18000">
            <a:solidFill>
              <a:srgbClr val="FF4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54" name="Google Shape;154;p2"/>
          <p:cNvSpPr/>
          <p:nvPr/>
        </p:nvSpPr>
        <p:spPr>
          <a:xfrm>
            <a:off x="4392000" y="3020400"/>
            <a:ext cx="1143000" cy="228600"/>
          </a:xfrm>
          <a:prstGeom prst="rect">
            <a:avLst/>
          </a:prstGeom>
          <a:solidFill>
            <a:srgbClr val="DEE6EF"/>
          </a:solidFill>
          <a:ln cap="flat" cmpd="sng" w="18000">
            <a:solidFill>
              <a:srgbClr val="2A60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latin typeface="Arial"/>
                <a:ea typeface="Arial"/>
                <a:cs typeface="Arial"/>
                <a:sym typeface="Arial"/>
              </a:rPr>
              <a:t>smartbuttom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2"/>
          <p:cNvSpPr/>
          <p:nvPr/>
        </p:nvSpPr>
        <p:spPr>
          <a:xfrm>
            <a:off x="4379400" y="4104000"/>
            <a:ext cx="1143000" cy="228600"/>
          </a:xfrm>
          <a:prstGeom prst="rect">
            <a:avLst/>
          </a:prstGeom>
          <a:solidFill>
            <a:srgbClr val="DEE6EF"/>
          </a:solidFill>
          <a:ln cap="flat" cmpd="sng" w="18000">
            <a:solidFill>
              <a:srgbClr val="2A60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latin typeface="Arial"/>
                <a:ea typeface="Arial"/>
                <a:cs typeface="Arial"/>
                <a:sym typeface="Arial"/>
              </a:rPr>
              <a:t>Emergency 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6" name="Google Shape;156;p2"/>
          <p:cNvCxnSpPr/>
          <p:nvPr/>
        </p:nvCxnSpPr>
        <p:spPr>
          <a:xfrm>
            <a:off x="2743200" y="1564200"/>
            <a:ext cx="1600200" cy="0"/>
          </a:xfrm>
          <a:prstGeom prst="straightConnector1">
            <a:avLst/>
          </a:prstGeom>
          <a:noFill/>
          <a:ln cap="flat" cmpd="sng" w="18000">
            <a:solidFill>
              <a:srgbClr val="FF4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57" name="Google Shape;157;p2"/>
          <p:cNvCxnSpPr/>
          <p:nvPr/>
        </p:nvCxnSpPr>
        <p:spPr>
          <a:xfrm>
            <a:off x="2743200" y="2034000"/>
            <a:ext cx="1600200" cy="0"/>
          </a:xfrm>
          <a:prstGeom prst="straightConnector1">
            <a:avLst/>
          </a:prstGeom>
          <a:noFill/>
          <a:ln cap="flat" cmpd="sng" w="18000">
            <a:solidFill>
              <a:srgbClr val="FF4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58" name="Google Shape;158;p2"/>
          <p:cNvCxnSpPr/>
          <p:nvPr/>
        </p:nvCxnSpPr>
        <p:spPr>
          <a:xfrm>
            <a:off x="2057400" y="1098720"/>
            <a:ext cx="2286000" cy="0"/>
          </a:xfrm>
          <a:prstGeom prst="straightConnector1">
            <a:avLst/>
          </a:prstGeom>
          <a:noFill/>
          <a:ln cap="flat" cmpd="sng" w="18000">
            <a:solidFill>
              <a:srgbClr val="FF4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59" name="Google Shape;159;p2"/>
          <p:cNvCxnSpPr/>
          <p:nvPr/>
        </p:nvCxnSpPr>
        <p:spPr>
          <a:xfrm>
            <a:off x="2237400" y="4800600"/>
            <a:ext cx="0" cy="457200"/>
          </a:xfrm>
          <a:prstGeom prst="straightConnector1">
            <a:avLst/>
          </a:prstGeom>
          <a:noFill/>
          <a:ln cap="flat" cmpd="sng" w="18000">
            <a:solidFill>
              <a:srgbClr val="FF4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60" name="Google Shape;160;p2"/>
          <p:cNvCxnSpPr/>
          <p:nvPr/>
        </p:nvCxnSpPr>
        <p:spPr>
          <a:xfrm>
            <a:off x="2851200" y="4800600"/>
            <a:ext cx="0" cy="457200"/>
          </a:xfrm>
          <a:prstGeom prst="straightConnector1">
            <a:avLst/>
          </a:prstGeom>
          <a:noFill/>
          <a:ln cap="flat" cmpd="sng" w="18000">
            <a:solidFill>
              <a:srgbClr val="FF4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61" name="Google Shape;161;p2"/>
          <p:cNvCxnSpPr/>
          <p:nvPr/>
        </p:nvCxnSpPr>
        <p:spPr>
          <a:xfrm>
            <a:off x="3537000" y="4800600"/>
            <a:ext cx="0" cy="457200"/>
          </a:xfrm>
          <a:prstGeom prst="straightConnector1">
            <a:avLst/>
          </a:prstGeom>
          <a:noFill/>
          <a:ln cap="flat" cmpd="sng" w="18000">
            <a:solidFill>
              <a:srgbClr val="FF4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62" name="Google Shape;162;p2"/>
          <p:cNvSpPr/>
          <p:nvPr/>
        </p:nvSpPr>
        <p:spPr>
          <a:xfrm>
            <a:off x="4509000" y="914400"/>
            <a:ext cx="1600200" cy="300300"/>
          </a:xfrm>
          <a:prstGeom prst="rect">
            <a:avLst/>
          </a:prstGeom>
          <a:solidFill>
            <a:srgbClr val="DEE6EF"/>
          </a:solidFill>
          <a:ln cap="flat" cmpd="sng" w="18000">
            <a:solidFill>
              <a:srgbClr val="2A60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latin typeface="Arial"/>
                <a:ea typeface="Arial"/>
                <a:cs typeface="Arial"/>
                <a:sym typeface="Arial"/>
              </a:rPr>
              <a:t>Nama pemilik akun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"/>
          <p:cNvSpPr/>
          <p:nvPr/>
        </p:nvSpPr>
        <p:spPr>
          <a:xfrm>
            <a:off x="4415400" y="1371600"/>
            <a:ext cx="2442600" cy="228600"/>
          </a:xfrm>
          <a:prstGeom prst="rect">
            <a:avLst/>
          </a:prstGeom>
          <a:solidFill>
            <a:srgbClr val="DEE6EF"/>
          </a:solidFill>
          <a:ln cap="flat" cmpd="sng" w="18000">
            <a:solidFill>
              <a:srgbClr val="2A60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latin typeface="Arial"/>
                <a:ea typeface="Arial"/>
                <a:cs typeface="Arial"/>
                <a:sym typeface="Arial"/>
              </a:rPr>
              <a:t>Tombol search opsi dibutuhkan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"/>
          <p:cNvSpPr/>
          <p:nvPr/>
        </p:nvSpPr>
        <p:spPr>
          <a:xfrm>
            <a:off x="4487400" y="1900800"/>
            <a:ext cx="1371600" cy="228600"/>
          </a:xfrm>
          <a:prstGeom prst="rect">
            <a:avLst/>
          </a:prstGeom>
          <a:solidFill>
            <a:srgbClr val="DEE6EF"/>
          </a:solidFill>
          <a:ln cap="flat" cmpd="sng" w="18000">
            <a:solidFill>
              <a:srgbClr val="2A60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latin typeface="Arial"/>
                <a:ea typeface="Arial"/>
                <a:cs typeface="Arial"/>
                <a:sym typeface="Arial"/>
              </a:rPr>
              <a:t>Informasi umum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"/>
          <p:cNvSpPr/>
          <p:nvPr/>
        </p:nvSpPr>
        <p:spPr>
          <a:xfrm>
            <a:off x="1600200" y="5257800"/>
            <a:ext cx="685800" cy="228600"/>
          </a:xfrm>
          <a:prstGeom prst="rect">
            <a:avLst/>
          </a:prstGeom>
          <a:solidFill>
            <a:srgbClr val="DEE6EF"/>
          </a:solidFill>
          <a:ln cap="flat" cmpd="sng" w="18000">
            <a:solidFill>
              <a:srgbClr val="2A60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latin typeface="Arial"/>
                <a:ea typeface="Arial"/>
                <a:cs typeface="Arial"/>
                <a:sym typeface="Arial"/>
              </a:rPr>
              <a:t>home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"/>
          <p:cNvSpPr/>
          <p:nvPr/>
        </p:nvSpPr>
        <p:spPr>
          <a:xfrm>
            <a:off x="2429640" y="5276160"/>
            <a:ext cx="685800" cy="228600"/>
          </a:xfrm>
          <a:prstGeom prst="rect">
            <a:avLst/>
          </a:prstGeom>
          <a:solidFill>
            <a:srgbClr val="DEE6EF"/>
          </a:solidFill>
          <a:ln cap="flat" cmpd="sng" w="18000">
            <a:solidFill>
              <a:srgbClr val="2A60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latin typeface="Arial"/>
                <a:ea typeface="Arial"/>
                <a:cs typeface="Arial"/>
                <a:sym typeface="Arial"/>
              </a:rPr>
              <a:t>history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"/>
          <p:cNvSpPr/>
          <p:nvPr/>
        </p:nvSpPr>
        <p:spPr>
          <a:xfrm>
            <a:off x="3272400" y="5293800"/>
            <a:ext cx="685800" cy="228600"/>
          </a:xfrm>
          <a:prstGeom prst="rect">
            <a:avLst/>
          </a:prstGeom>
          <a:solidFill>
            <a:srgbClr val="DEE6EF"/>
          </a:solidFill>
          <a:ln cap="flat" cmpd="sng" w="18000">
            <a:solidFill>
              <a:srgbClr val="2A60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latin typeface="Arial"/>
                <a:ea typeface="Arial"/>
                <a:cs typeface="Arial"/>
                <a:sym typeface="Arial"/>
              </a:rPr>
              <a:t>profile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"/>
          <p:cNvSpPr txBox="1"/>
          <p:nvPr/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00" u="none" cap="none" strike="noStrike">
                <a:solidFill>
                  <a:srgbClr val="05050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Smartbuttom</a:t>
            </a:r>
            <a:endParaRPr b="0" i="0" sz="3300" u="none" cap="none" strike="noStrike">
              <a:solidFill>
                <a:srgbClr val="05050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3" name="Google Shape;17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8800" y="1371600"/>
            <a:ext cx="2523600" cy="362412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4" name="Google Shape;174;p3"/>
          <p:cNvCxnSpPr/>
          <p:nvPr/>
        </p:nvCxnSpPr>
        <p:spPr>
          <a:xfrm>
            <a:off x="2514600" y="3886200"/>
            <a:ext cx="2057400" cy="0"/>
          </a:xfrm>
          <a:prstGeom prst="straightConnector1">
            <a:avLst/>
          </a:prstGeom>
          <a:noFill/>
          <a:ln cap="flat" cmpd="sng" w="18000">
            <a:solidFill>
              <a:srgbClr val="FF4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75" name="Google Shape;175;p3"/>
          <p:cNvSpPr/>
          <p:nvPr/>
        </p:nvSpPr>
        <p:spPr>
          <a:xfrm>
            <a:off x="4656600" y="3778200"/>
            <a:ext cx="1249200" cy="228600"/>
          </a:xfrm>
          <a:prstGeom prst="rect">
            <a:avLst/>
          </a:prstGeom>
          <a:solidFill>
            <a:srgbClr val="DEE6EF"/>
          </a:solidFill>
          <a:ln cap="flat" cmpd="sng" w="18000">
            <a:solidFill>
              <a:srgbClr val="2A60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latin typeface="Arial"/>
                <a:ea typeface="Arial"/>
                <a:cs typeface="Arial"/>
                <a:sym typeface="Arial"/>
              </a:rPr>
              <a:t>smartbuttom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6" name="Google Shape;176;p3"/>
          <p:cNvCxnSpPr/>
          <p:nvPr/>
        </p:nvCxnSpPr>
        <p:spPr>
          <a:xfrm>
            <a:off x="2694600" y="4764600"/>
            <a:ext cx="0" cy="457200"/>
          </a:xfrm>
          <a:prstGeom prst="straightConnector1">
            <a:avLst/>
          </a:prstGeom>
          <a:noFill/>
          <a:ln cap="flat" cmpd="sng" w="18000">
            <a:solidFill>
              <a:srgbClr val="FF4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77" name="Google Shape;177;p3"/>
          <p:cNvSpPr/>
          <p:nvPr/>
        </p:nvSpPr>
        <p:spPr>
          <a:xfrm>
            <a:off x="2286000" y="5257800"/>
            <a:ext cx="1471500" cy="228600"/>
          </a:xfrm>
          <a:prstGeom prst="rect">
            <a:avLst/>
          </a:prstGeom>
          <a:solidFill>
            <a:srgbClr val="DEE6EF"/>
          </a:solidFill>
          <a:ln cap="flat" cmpd="sng" w="18000">
            <a:solidFill>
              <a:srgbClr val="2A60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latin typeface="Arial"/>
                <a:ea typeface="Arial"/>
                <a:cs typeface="Arial"/>
                <a:sym typeface="Arial"/>
              </a:rPr>
              <a:t>emergency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4"/>
          <p:cNvSpPr txBox="1"/>
          <p:nvPr/>
        </p:nvSpPr>
        <p:spPr>
          <a:xfrm>
            <a:off x="1371600" y="-2160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00" u="none" cap="none" strike="noStrike">
                <a:solidFill>
                  <a:srgbClr val="05050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Emergency button</a:t>
            </a:r>
            <a:endParaRPr b="0" i="0" sz="3300" u="none" cap="none" strike="noStrike">
              <a:solidFill>
                <a:srgbClr val="05050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3" name="Google Shape;183;p4"/>
          <p:cNvSpPr txBox="1"/>
          <p:nvPr/>
        </p:nvSpPr>
        <p:spPr>
          <a:xfrm>
            <a:off x="7086600" y="1828800"/>
            <a:ext cx="2743200" cy="2827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"/>
              <a:buFont typeface="Noto Sans Symbols"/>
              <a:buChar char="●"/>
            </a:pPr>
            <a:r>
              <a:rPr b="0" i="0" lang="en-US" sz="1200" u="none" cap="none" strike="noStrike">
                <a:solidFill>
                  <a:srgbClr val="050505"/>
                </a:solidFill>
                <a:latin typeface="Arial"/>
                <a:ea typeface="Arial"/>
                <a:cs typeface="Arial"/>
                <a:sym typeface="Arial"/>
              </a:rPr>
              <a:t>Emergency button mempunya menu yang berbeda dengan smart button.</a:t>
            </a:r>
            <a:endParaRPr b="0" i="0" sz="1200" u="none" cap="none" strike="noStrike">
              <a:solidFill>
                <a:srgbClr val="05050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527"/>
              </a:spcBef>
              <a:spcAft>
                <a:spcPts val="0"/>
              </a:spcAft>
              <a:buClr>
                <a:srgbClr val="000000"/>
              </a:buClr>
              <a:buSzPts val="480"/>
              <a:buFont typeface="Noto Sans Symbols"/>
              <a:buChar char="●"/>
            </a:pPr>
            <a:r>
              <a:rPr b="0" i="0" lang="en-US" sz="1200" u="none" cap="none" strike="noStrike">
                <a:solidFill>
                  <a:srgbClr val="050505"/>
                </a:solidFill>
                <a:latin typeface="Arial"/>
                <a:ea typeface="Arial"/>
                <a:cs typeface="Arial"/>
                <a:sym typeface="Arial"/>
              </a:rPr>
              <a:t>Sehingga pada saat keperluan darurat pasien bisa langsung menekan tombol emergency atau memilih menu yang tersedia di bawah.</a:t>
            </a:r>
            <a:endParaRPr b="0" i="0" sz="1200" u="none" cap="none" strike="noStrike">
              <a:solidFill>
                <a:srgbClr val="05050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527"/>
              </a:spcBef>
              <a:spcAft>
                <a:spcPts val="0"/>
              </a:spcAft>
              <a:buClr>
                <a:srgbClr val="000000"/>
              </a:buClr>
              <a:buSzPts val="480"/>
              <a:buFont typeface="Noto Sans Symbols"/>
              <a:buChar char="●"/>
            </a:pPr>
            <a:r>
              <a:rPr b="0" i="0" lang="en-US" sz="1200" u="none" cap="none" strike="noStrike">
                <a:solidFill>
                  <a:srgbClr val="050505"/>
                </a:solidFill>
                <a:latin typeface="Arial"/>
                <a:ea typeface="Arial"/>
                <a:cs typeface="Arial"/>
                <a:sym typeface="Arial"/>
              </a:rPr>
              <a:t>Misalnya </a:t>
            </a:r>
            <a:endParaRPr b="0" i="0" sz="1200" u="none" cap="none" strike="noStrike">
              <a:solidFill>
                <a:srgbClr val="05050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527"/>
              </a:spcBef>
              <a:spcAft>
                <a:spcPts val="0"/>
              </a:spcAft>
              <a:buClr>
                <a:srgbClr val="000000"/>
              </a:buClr>
              <a:buSzPts val="480"/>
              <a:buFont typeface="Noto Sans Symbols"/>
              <a:buChar char="●"/>
            </a:pPr>
            <a:r>
              <a:rPr b="0" i="0" lang="en-US" sz="1200" u="none" cap="none" strike="noStrike">
                <a:solidFill>
                  <a:srgbClr val="050505"/>
                </a:solidFill>
                <a:latin typeface="Arial"/>
                <a:ea typeface="Arial"/>
                <a:cs typeface="Arial"/>
                <a:sym typeface="Arial"/>
              </a:rPr>
              <a:t>1. menu : oksigen pasien habis</a:t>
            </a:r>
            <a:endParaRPr b="0" i="0" sz="1200" u="none" cap="none" strike="noStrike">
              <a:solidFill>
                <a:srgbClr val="05050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527"/>
              </a:spcBef>
              <a:spcAft>
                <a:spcPts val="0"/>
              </a:spcAft>
              <a:buClr>
                <a:srgbClr val="000000"/>
              </a:buClr>
              <a:buSzPts val="480"/>
              <a:buFont typeface="Noto Sans Symbols"/>
              <a:buChar char="●"/>
            </a:pPr>
            <a:r>
              <a:rPr b="0" i="0" lang="en-US" sz="1200" u="none" cap="none" strike="noStrike">
                <a:solidFill>
                  <a:srgbClr val="050505"/>
                </a:solidFill>
                <a:latin typeface="Arial"/>
                <a:ea typeface="Arial"/>
                <a:cs typeface="Arial"/>
                <a:sym typeface="Arial"/>
              </a:rPr>
              <a:t>2. Transfusi habis/ macet</a:t>
            </a:r>
            <a:endParaRPr b="0" i="0" sz="1200" u="none" cap="none" strike="noStrike">
              <a:solidFill>
                <a:srgbClr val="05050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527"/>
              </a:spcBef>
              <a:spcAft>
                <a:spcPts val="0"/>
              </a:spcAft>
              <a:buClr>
                <a:srgbClr val="000000"/>
              </a:buClr>
              <a:buSzPts val="480"/>
              <a:buFont typeface="Noto Sans Symbols"/>
              <a:buChar char="●"/>
            </a:pPr>
            <a:r>
              <a:rPr b="0" i="0" lang="en-US" sz="1200" u="none" cap="none" strike="noStrike">
                <a:solidFill>
                  <a:srgbClr val="050505"/>
                </a:solidFill>
                <a:latin typeface="Arial"/>
                <a:ea typeface="Arial"/>
                <a:cs typeface="Arial"/>
                <a:sym typeface="Arial"/>
              </a:rPr>
              <a:t>3. Infus/syringe pam bermasalah</a:t>
            </a:r>
            <a:endParaRPr b="0" i="0" sz="1200" u="none" cap="none" strike="noStrike">
              <a:solidFill>
                <a:srgbClr val="05050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4" name="Google Shape;18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14680" y="1371600"/>
            <a:ext cx="2857320" cy="3760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5" name="Google Shape;185;p4"/>
          <p:cNvCxnSpPr/>
          <p:nvPr/>
        </p:nvCxnSpPr>
        <p:spPr>
          <a:xfrm>
            <a:off x="3200400" y="1659600"/>
            <a:ext cx="1828800" cy="0"/>
          </a:xfrm>
          <a:prstGeom prst="straightConnector1">
            <a:avLst/>
          </a:prstGeom>
          <a:noFill/>
          <a:ln cap="flat" cmpd="sng" w="18000">
            <a:solidFill>
              <a:srgbClr val="FF4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6" name="Google Shape;186;p4"/>
          <p:cNvCxnSpPr/>
          <p:nvPr/>
        </p:nvCxnSpPr>
        <p:spPr>
          <a:xfrm>
            <a:off x="2743200" y="2165400"/>
            <a:ext cx="2286000" cy="0"/>
          </a:xfrm>
          <a:prstGeom prst="straightConnector1">
            <a:avLst/>
          </a:prstGeom>
          <a:noFill/>
          <a:ln cap="flat" cmpd="sng" w="18000">
            <a:solidFill>
              <a:srgbClr val="FF4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7" name="Google Shape;187;p4"/>
          <p:cNvCxnSpPr/>
          <p:nvPr/>
        </p:nvCxnSpPr>
        <p:spPr>
          <a:xfrm>
            <a:off x="3200400" y="2574000"/>
            <a:ext cx="1828800" cy="0"/>
          </a:xfrm>
          <a:prstGeom prst="straightConnector1">
            <a:avLst/>
          </a:prstGeom>
          <a:noFill/>
          <a:ln cap="flat" cmpd="sng" w="18000">
            <a:solidFill>
              <a:srgbClr val="FF4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8" name="Google Shape;188;p4"/>
          <p:cNvCxnSpPr/>
          <p:nvPr/>
        </p:nvCxnSpPr>
        <p:spPr>
          <a:xfrm>
            <a:off x="2971800" y="2971800"/>
            <a:ext cx="2057400" cy="0"/>
          </a:xfrm>
          <a:prstGeom prst="straightConnector1">
            <a:avLst/>
          </a:prstGeom>
          <a:noFill/>
          <a:ln cap="flat" cmpd="sng" w="18000">
            <a:solidFill>
              <a:srgbClr val="FF4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9" name="Google Shape;189;p4"/>
          <p:cNvCxnSpPr/>
          <p:nvPr/>
        </p:nvCxnSpPr>
        <p:spPr>
          <a:xfrm>
            <a:off x="2971800" y="3501000"/>
            <a:ext cx="2057400" cy="0"/>
          </a:xfrm>
          <a:prstGeom prst="straightConnector1">
            <a:avLst/>
          </a:prstGeom>
          <a:noFill/>
          <a:ln cap="flat" cmpd="sng" w="18000">
            <a:solidFill>
              <a:srgbClr val="FF4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0" name="Google Shape;190;p4"/>
          <p:cNvCxnSpPr/>
          <p:nvPr/>
        </p:nvCxnSpPr>
        <p:spPr>
          <a:xfrm>
            <a:off x="3200400" y="4042800"/>
            <a:ext cx="1828800" cy="0"/>
          </a:xfrm>
          <a:prstGeom prst="straightConnector1">
            <a:avLst/>
          </a:prstGeom>
          <a:noFill/>
          <a:ln cap="flat" cmpd="sng" w="18000">
            <a:solidFill>
              <a:srgbClr val="FF4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91" name="Google Shape;191;p4"/>
          <p:cNvSpPr/>
          <p:nvPr/>
        </p:nvSpPr>
        <p:spPr>
          <a:xfrm>
            <a:off x="5090400" y="1528200"/>
            <a:ext cx="1852200" cy="228600"/>
          </a:xfrm>
          <a:prstGeom prst="rect">
            <a:avLst/>
          </a:prstGeom>
          <a:solidFill>
            <a:srgbClr val="DEE6EF"/>
          </a:solidFill>
          <a:ln cap="flat" cmpd="sng" w="18000">
            <a:solidFill>
              <a:srgbClr val="2A60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latin typeface="Arial"/>
                <a:ea typeface="Arial"/>
                <a:cs typeface="Arial"/>
                <a:sym typeface="Arial"/>
              </a:rPr>
              <a:t>Smart nurse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4"/>
          <p:cNvSpPr/>
          <p:nvPr/>
        </p:nvSpPr>
        <p:spPr>
          <a:xfrm>
            <a:off x="5090400" y="2070000"/>
            <a:ext cx="1828800" cy="228600"/>
          </a:xfrm>
          <a:prstGeom prst="rect">
            <a:avLst/>
          </a:prstGeom>
          <a:solidFill>
            <a:srgbClr val="DEE6EF"/>
          </a:solidFill>
          <a:ln cap="flat" cmpd="sng" w="18000">
            <a:solidFill>
              <a:srgbClr val="2A60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latin typeface="Arial"/>
                <a:ea typeface="Arial"/>
                <a:cs typeface="Arial"/>
                <a:sym typeface="Arial"/>
              </a:rPr>
              <a:t>Emergency help need​?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4"/>
          <p:cNvSpPr/>
          <p:nvPr/>
        </p:nvSpPr>
        <p:spPr>
          <a:xfrm>
            <a:off x="5090400" y="2467800"/>
            <a:ext cx="2286000" cy="228600"/>
          </a:xfrm>
          <a:prstGeom prst="rect">
            <a:avLst/>
          </a:prstGeom>
          <a:solidFill>
            <a:srgbClr val="DEE6EF"/>
          </a:solidFill>
          <a:ln cap="flat" cmpd="sng" w="18000">
            <a:solidFill>
              <a:srgbClr val="2A60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latin typeface="Arial"/>
                <a:ea typeface="Arial"/>
                <a:cs typeface="Arial"/>
                <a:sym typeface="Arial"/>
              </a:rPr>
              <a:t>Just hold the button to call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4"/>
          <p:cNvSpPr/>
          <p:nvPr/>
        </p:nvSpPr>
        <p:spPr>
          <a:xfrm>
            <a:off x="5079600" y="2853000"/>
            <a:ext cx="1143000" cy="228600"/>
          </a:xfrm>
          <a:prstGeom prst="rect">
            <a:avLst/>
          </a:prstGeom>
          <a:solidFill>
            <a:srgbClr val="DEE6EF"/>
          </a:solidFill>
          <a:ln cap="flat" cmpd="sng" w="18000">
            <a:solidFill>
              <a:srgbClr val="2A60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latin typeface="Arial"/>
                <a:ea typeface="Arial"/>
                <a:cs typeface="Arial"/>
                <a:sym typeface="Arial"/>
              </a:rPr>
              <a:t>Tombol tekan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4"/>
          <p:cNvSpPr/>
          <p:nvPr/>
        </p:nvSpPr>
        <p:spPr>
          <a:xfrm>
            <a:off x="5103000" y="3382200"/>
            <a:ext cx="1371600" cy="228600"/>
          </a:xfrm>
          <a:prstGeom prst="rect">
            <a:avLst/>
          </a:prstGeom>
          <a:solidFill>
            <a:srgbClr val="DEE6EF"/>
          </a:solidFill>
          <a:ln cap="flat" cmpd="sng" w="18000">
            <a:solidFill>
              <a:srgbClr val="2A60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latin typeface="Arial"/>
                <a:ea typeface="Arial"/>
                <a:cs typeface="Arial"/>
                <a:sym typeface="Arial"/>
              </a:rPr>
              <a:t>Pilih menu di bawah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5"/>
          <p:cNvSpPr txBox="1"/>
          <p:nvPr/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00" u="none" cap="none" strike="noStrike">
                <a:solidFill>
                  <a:srgbClr val="05050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Notifikasi : smartbuttom dan emergency</a:t>
            </a:r>
            <a:endParaRPr b="0" i="0" sz="3300" u="none" cap="none" strike="noStrike">
              <a:solidFill>
                <a:srgbClr val="05050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1" name="Google Shape;201;p5"/>
          <p:cNvSpPr txBox="1"/>
          <p:nvPr/>
        </p:nvSpPr>
        <p:spPr>
          <a:xfrm>
            <a:off x="5029200" y="2743200"/>
            <a:ext cx="3952440" cy="1002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"/>
              <a:buFont typeface="Noto Sans Symbols"/>
              <a:buChar char="●"/>
            </a:pPr>
            <a:r>
              <a:rPr b="0" i="0" lang="en-US" sz="1200" u="none" cap="none" strike="noStrike">
                <a:solidFill>
                  <a:srgbClr val="050505"/>
                </a:solidFill>
                <a:latin typeface="Arial"/>
                <a:ea typeface="Arial"/>
                <a:cs typeface="Arial"/>
                <a:sym typeface="Arial"/>
              </a:rPr>
              <a:t>Setelah menekan smart bottom/ emergency buttom muncul notifikasi bahwa pesanan sudah diterima dan silahkan menunggu.</a:t>
            </a:r>
            <a:endParaRPr b="0" i="0" sz="1200" u="none" cap="none" strike="noStrike">
              <a:solidFill>
                <a:srgbClr val="05050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2" name="Google Shape;20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9200" y="1386000"/>
            <a:ext cx="2355480" cy="3531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3" name="Google Shape;203;p5"/>
          <p:cNvCxnSpPr/>
          <p:nvPr/>
        </p:nvCxnSpPr>
        <p:spPr>
          <a:xfrm>
            <a:off x="3657600" y="2971800"/>
            <a:ext cx="1143000" cy="0"/>
          </a:xfrm>
          <a:prstGeom prst="straightConnector1">
            <a:avLst/>
          </a:prstGeom>
          <a:noFill/>
          <a:ln cap="flat" cmpd="sng" w="18000">
            <a:solidFill>
              <a:srgbClr val="FF400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6"/>
          <p:cNvSpPr txBox="1"/>
          <p:nvPr/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00" u="none" cap="none" strike="noStrike">
                <a:solidFill>
                  <a:srgbClr val="05050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History</a:t>
            </a:r>
            <a:endParaRPr b="0" i="0" sz="3300" u="none" cap="none" strike="noStrike">
              <a:solidFill>
                <a:srgbClr val="05050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9" name="Google Shape;209;p6"/>
          <p:cNvSpPr txBox="1"/>
          <p:nvPr/>
        </p:nvSpPr>
        <p:spPr>
          <a:xfrm>
            <a:off x="6629400" y="1828800"/>
            <a:ext cx="3093480" cy="2827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"/>
              <a:buFont typeface="Noto Sans Symbols"/>
              <a:buChar char="●"/>
            </a:pPr>
            <a:r>
              <a:rPr b="0" i="0" lang="en-US" sz="1200" u="none" cap="none" strike="noStrike">
                <a:solidFill>
                  <a:srgbClr val="050505"/>
                </a:solidFill>
                <a:latin typeface="Arial"/>
                <a:ea typeface="Arial"/>
                <a:cs typeface="Arial"/>
                <a:sym typeface="Arial"/>
              </a:rPr>
              <a:t>Dalam riwayat history terdapat</a:t>
            </a:r>
            <a:endParaRPr b="0" i="0" sz="1200" u="none" cap="none" strike="noStrike">
              <a:solidFill>
                <a:srgbClr val="05050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527"/>
              </a:spcBef>
              <a:spcAft>
                <a:spcPts val="0"/>
              </a:spcAft>
              <a:buClr>
                <a:srgbClr val="000000"/>
              </a:buClr>
              <a:buSzPts val="480"/>
              <a:buFont typeface="Noto Sans Symbols"/>
              <a:buChar char="●"/>
            </a:pPr>
            <a:r>
              <a:rPr b="0" i="0" lang="en-US" sz="1200" u="none" cap="none" strike="noStrike">
                <a:solidFill>
                  <a:srgbClr val="050505"/>
                </a:solidFill>
                <a:latin typeface="Arial"/>
                <a:ea typeface="Arial"/>
                <a:cs typeface="Arial"/>
                <a:sym typeface="Arial"/>
              </a:rPr>
              <a:t>1. nama tindakan yang dipesan</a:t>
            </a:r>
            <a:endParaRPr b="0" i="0" sz="1200" u="none" cap="none" strike="noStrike">
              <a:solidFill>
                <a:srgbClr val="05050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527"/>
              </a:spcBef>
              <a:spcAft>
                <a:spcPts val="0"/>
              </a:spcAft>
              <a:buClr>
                <a:srgbClr val="000000"/>
              </a:buClr>
              <a:buSzPts val="480"/>
              <a:buFont typeface="Noto Sans Symbols"/>
              <a:buChar char="●"/>
            </a:pPr>
            <a:r>
              <a:rPr b="0" i="0" lang="en-US" sz="1200" u="none" cap="none" strike="noStrike">
                <a:solidFill>
                  <a:srgbClr val="050505"/>
                </a:solidFill>
                <a:latin typeface="Arial"/>
                <a:ea typeface="Arial"/>
                <a:cs typeface="Arial"/>
                <a:sym typeface="Arial"/>
              </a:rPr>
              <a:t>2. tanggal pemesanan</a:t>
            </a:r>
            <a:endParaRPr b="0" i="0" sz="1200" u="none" cap="none" strike="noStrike">
              <a:solidFill>
                <a:srgbClr val="05050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527"/>
              </a:spcBef>
              <a:spcAft>
                <a:spcPts val="0"/>
              </a:spcAft>
              <a:buClr>
                <a:srgbClr val="000000"/>
              </a:buClr>
              <a:buSzPts val="480"/>
              <a:buFont typeface="Noto Sans Symbols"/>
              <a:buChar char="●"/>
            </a:pPr>
            <a:r>
              <a:rPr b="0" i="0" lang="en-US" sz="1200" u="none" cap="none" strike="noStrike">
                <a:solidFill>
                  <a:srgbClr val="050505"/>
                </a:solidFill>
                <a:latin typeface="Arial"/>
                <a:ea typeface="Arial"/>
                <a:cs typeface="Arial"/>
                <a:sym typeface="Arial"/>
              </a:rPr>
              <a:t>3. waktu pemesanan</a:t>
            </a:r>
            <a:endParaRPr b="0" i="0" sz="1200" u="none" cap="none" strike="noStrike">
              <a:solidFill>
                <a:srgbClr val="05050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0" name="Google Shape;21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28000" y="1152000"/>
            <a:ext cx="2844000" cy="3988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1" name="Google Shape;211;p6"/>
          <p:cNvCxnSpPr/>
          <p:nvPr/>
        </p:nvCxnSpPr>
        <p:spPr>
          <a:xfrm>
            <a:off x="2971800" y="1479600"/>
            <a:ext cx="2057400" cy="0"/>
          </a:xfrm>
          <a:prstGeom prst="straightConnector1">
            <a:avLst/>
          </a:prstGeom>
          <a:noFill/>
          <a:ln cap="flat" cmpd="sng" w="18000">
            <a:solidFill>
              <a:srgbClr val="FF4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12" name="Google Shape;212;p6"/>
          <p:cNvCxnSpPr/>
          <p:nvPr/>
        </p:nvCxnSpPr>
        <p:spPr>
          <a:xfrm>
            <a:off x="4114800" y="2021400"/>
            <a:ext cx="914400" cy="0"/>
          </a:xfrm>
          <a:prstGeom prst="straightConnector1">
            <a:avLst/>
          </a:prstGeom>
          <a:noFill/>
          <a:ln cap="flat" cmpd="sng" w="18000">
            <a:solidFill>
              <a:srgbClr val="FF4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13" name="Google Shape;213;p6"/>
          <p:cNvCxnSpPr/>
          <p:nvPr/>
        </p:nvCxnSpPr>
        <p:spPr>
          <a:xfrm>
            <a:off x="4114800" y="2286000"/>
            <a:ext cx="914400" cy="0"/>
          </a:xfrm>
          <a:prstGeom prst="straightConnector1">
            <a:avLst/>
          </a:prstGeom>
          <a:noFill/>
          <a:ln cap="flat" cmpd="sng" w="18000">
            <a:solidFill>
              <a:srgbClr val="FF4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14" name="Google Shape;214;p6"/>
          <p:cNvCxnSpPr/>
          <p:nvPr/>
        </p:nvCxnSpPr>
        <p:spPr>
          <a:xfrm>
            <a:off x="2743200" y="2057400"/>
            <a:ext cx="0" cy="1371600"/>
          </a:xfrm>
          <a:prstGeom prst="straightConnector1">
            <a:avLst/>
          </a:prstGeom>
          <a:noFill/>
          <a:ln cap="flat" cmpd="sng" w="18000">
            <a:solidFill>
              <a:srgbClr val="FF4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15" name="Google Shape;215;p6"/>
          <p:cNvSpPr/>
          <p:nvPr/>
        </p:nvSpPr>
        <p:spPr>
          <a:xfrm>
            <a:off x="5077800" y="1371600"/>
            <a:ext cx="1927200" cy="228600"/>
          </a:xfrm>
          <a:prstGeom prst="rect">
            <a:avLst/>
          </a:prstGeom>
          <a:solidFill>
            <a:srgbClr val="DEE6EF"/>
          </a:solidFill>
          <a:ln cap="flat" cmpd="sng" w="18000">
            <a:solidFill>
              <a:srgbClr val="2A60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latin typeface="Arial"/>
                <a:ea typeface="Arial"/>
                <a:cs typeface="Arial"/>
                <a:sym typeface="Arial"/>
              </a:rPr>
              <a:t>Riwayat pemesanan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6"/>
          <p:cNvSpPr/>
          <p:nvPr/>
        </p:nvSpPr>
        <p:spPr>
          <a:xfrm>
            <a:off x="5041800" y="1864800"/>
            <a:ext cx="1143000" cy="228600"/>
          </a:xfrm>
          <a:prstGeom prst="rect">
            <a:avLst/>
          </a:prstGeom>
          <a:solidFill>
            <a:srgbClr val="DEE6EF"/>
          </a:solidFill>
          <a:ln cap="flat" cmpd="sng" w="18000">
            <a:solidFill>
              <a:srgbClr val="2A60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latin typeface="Arial"/>
                <a:ea typeface="Arial"/>
                <a:cs typeface="Arial"/>
                <a:sym typeface="Arial"/>
              </a:rPr>
              <a:t>jam/waktu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6"/>
          <p:cNvSpPr/>
          <p:nvPr/>
        </p:nvSpPr>
        <p:spPr>
          <a:xfrm>
            <a:off x="5041800" y="2178000"/>
            <a:ext cx="1143000" cy="228600"/>
          </a:xfrm>
          <a:prstGeom prst="rect">
            <a:avLst/>
          </a:prstGeom>
          <a:solidFill>
            <a:srgbClr val="DEE6EF"/>
          </a:solidFill>
          <a:ln cap="flat" cmpd="sng" w="18000">
            <a:solidFill>
              <a:srgbClr val="2A60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latin typeface="Arial"/>
                <a:ea typeface="Arial"/>
                <a:cs typeface="Arial"/>
                <a:sym typeface="Arial"/>
              </a:rPr>
              <a:t>tanggal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6"/>
          <p:cNvSpPr/>
          <p:nvPr/>
        </p:nvSpPr>
        <p:spPr>
          <a:xfrm>
            <a:off x="2286000" y="3429000"/>
            <a:ext cx="1321500" cy="449100"/>
          </a:xfrm>
          <a:prstGeom prst="rect">
            <a:avLst/>
          </a:prstGeom>
          <a:solidFill>
            <a:srgbClr val="DEE6EF"/>
          </a:solidFill>
          <a:ln cap="flat" cmpd="sng" w="18000">
            <a:solidFill>
              <a:srgbClr val="2A60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latin typeface="Arial"/>
                <a:ea typeface="Arial"/>
                <a:cs typeface="Arial"/>
                <a:sym typeface="Arial"/>
              </a:rPr>
              <a:t>Nama tindakan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7"/>
          <p:cNvSpPr txBox="1"/>
          <p:nvPr/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00" u="none" cap="none" strike="noStrike">
                <a:solidFill>
                  <a:srgbClr val="05050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Profile</a:t>
            </a:r>
            <a:endParaRPr b="0" i="0" sz="3300" u="none" cap="none" strike="noStrike">
              <a:solidFill>
                <a:srgbClr val="05050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4" name="Google Shape;224;p7"/>
          <p:cNvSpPr txBox="1"/>
          <p:nvPr/>
        </p:nvSpPr>
        <p:spPr>
          <a:xfrm>
            <a:off x="5770440" y="1368000"/>
            <a:ext cx="395244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"/>
              <a:buFont typeface="Noto Sans Symbols"/>
              <a:buChar char="●"/>
            </a:pPr>
            <a:r>
              <a:rPr b="0" i="0" lang="en-US" sz="1200" u="none" cap="none" strike="noStrike">
                <a:solidFill>
                  <a:srgbClr val="050505"/>
                </a:solidFill>
                <a:latin typeface="Arial"/>
                <a:ea typeface="Arial"/>
                <a:cs typeface="Arial"/>
                <a:sym typeface="Arial"/>
              </a:rPr>
              <a:t>Pada profile terdapat </a:t>
            </a:r>
            <a:endParaRPr b="0" i="0" sz="1200" u="none" cap="none" strike="noStrike">
              <a:solidFill>
                <a:srgbClr val="05050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527"/>
              </a:spcBef>
              <a:spcAft>
                <a:spcPts val="0"/>
              </a:spcAft>
              <a:buClr>
                <a:srgbClr val="000000"/>
              </a:buClr>
              <a:buSzPts val="480"/>
              <a:buFont typeface="Noto Sans Symbols"/>
              <a:buChar char="●"/>
            </a:pPr>
            <a:r>
              <a:rPr b="0" i="0" lang="en-US" sz="1200" u="none" cap="none" strike="noStrike">
                <a:solidFill>
                  <a:srgbClr val="050505"/>
                </a:solidFill>
                <a:latin typeface="Arial"/>
                <a:ea typeface="Arial"/>
                <a:cs typeface="Arial"/>
                <a:sym typeface="Arial"/>
              </a:rPr>
              <a:t>1. Foto profile</a:t>
            </a:r>
            <a:endParaRPr b="0" i="0" sz="1200" u="none" cap="none" strike="noStrike">
              <a:solidFill>
                <a:srgbClr val="05050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527"/>
              </a:spcBef>
              <a:spcAft>
                <a:spcPts val="0"/>
              </a:spcAft>
              <a:buClr>
                <a:srgbClr val="000000"/>
              </a:buClr>
              <a:buSzPts val="480"/>
              <a:buFont typeface="Noto Sans Symbols"/>
              <a:buChar char="●"/>
            </a:pPr>
            <a:r>
              <a:rPr b="0" i="0" lang="en-US" sz="1200" u="none" cap="none" strike="noStrike">
                <a:solidFill>
                  <a:srgbClr val="050505"/>
                </a:solidFill>
                <a:latin typeface="Arial"/>
                <a:ea typeface="Arial"/>
                <a:cs typeface="Arial"/>
                <a:sym typeface="Arial"/>
              </a:rPr>
              <a:t>2. Nama</a:t>
            </a:r>
            <a:endParaRPr b="0" i="0" sz="1200" u="none" cap="none" strike="noStrike">
              <a:solidFill>
                <a:srgbClr val="05050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527"/>
              </a:spcBef>
              <a:spcAft>
                <a:spcPts val="0"/>
              </a:spcAft>
              <a:buClr>
                <a:srgbClr val="000000"/>
              </a:buClr>
              <a:buSzPts val="480"/>
              <a:buFont typeface="Noto Sans Symbols"/>
              <a:buChar char="●"/>
            </a:pPr>
            <a:r>
              <a:rPr b="0" i="0" lang="en-US" sz="1200" u="none" cap="none" strike="noStrike">
                <a:solidFill>
                  <a:srgbClr val="050505"/>
                </a:solidFill>
                <a:latin typeface="Arial"/>
                <a:ea typeface="Arial"/>
                <a:cs typeface="Arial"/>
                <a:sym typeface="Arial"/>
              </a:rPr>
              <a:t>3. Tempat tanggal lahir</a:t>
            </a:r>
            <a:endParaRPr b="0" i="0" sz="1200" u="none" cap="none" strike="noStrike">
              <a:solidFill>
                <a:srgbClr val="05050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527"/>
              </a:spcBef>
              <a:spcAft>
                <a:spcPts val="0"/>
              </a:spcAft>
              <a:buClr>
                <a:srgbClr val="000000"/>
              </a:buClr>
              <a:buSzPts val="480"/>
              <a:buFont typeface="Noto Sans Symbols"/>
              <a:buChar char="●"/>
            </a:pPr>
            <a:r>
              <a:rPr b="0" i="0" lang="en-US" sz="1200" u="none" cap="none" strike="noStrike">
                <a:solidFill>
                  <a:srgbClr val="050505"/>
                </a:solidFill>
                <a:latin typeface="Arial"/>
                <a:ea typeface="Arial"/>
                <a:cs typeface="Arial"/>
                <a:sym typeface="Arial"/>
              </a:rPr>
              <a:t>4. email</a:t>
            </a:r>
            <a:endParaRPr b="0" i="0" sz="1200" u="none" cap="none" strike="noStrike">
              <a:solidFill>
                <a:srgbClr val="05050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527"/>
              </a:spcBef>
              <a:spcAft>
                <a:spcPts val="0"/>
              </a:spcAft>
              <a:buClr>
                <a:srgbClr val="000000"/>
              </a:buClr>
              <a:buSzPts val="480"/>
              <a:buFont typeface="Noto Sans Symbols"/>
              <a:buChar char="●"/>
            </a:pPr>
            <a:r>
              <a:rPr b="0" i="0" lang="en-US" sz="1200" u="none" cap="none" strike="noStrike">
                <a:solidFill>
                  <a:srgbClr val="050505"/>
                </a:solidFill>
                <a:latin typeface="Arial"/>
                <a:ea typeface="Arial"/>
                <a:cs typeface="Arial"/>
                <a:sym typeface="Arial"/>
              </a:rPr>
              <a:t>5. no rekam medik</a:t>
            </a:r>
            <a:endParaRPr b="0" i="0" sz="1200" u="none" cap="none" strike="noStrike">
              <a:solidFill>
                <a:srgbClr val="05050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527"/>
              </a:spcBef>
              <a:spcAft>
                <a:spcPts val="0"/>
              </a:spcAft>
              <a:buClr>
                <a:srgbClr val="000000"/>
              </a:buClr>
              <a:buSzPts val="480"/>
              <a:buFont typeface="Noto Sans Symbols"/>
              <a:buChar char="●"/>
            </a:pPr>
            <a:r>
              <a:rPr b="0" i="0" lang="en-US" sz="1200" u="none" cap="none" strike="noStrike">
                <a:solidFill>
                  <a:srgbClr val="050505"/>
                </a:solidFill>
                <a:latin typeface="Arial"/>
                <a:ea typeface="Arial"/>
                <a:cs typeface="Arial"/>
                <a:sym typeface="Arial"/>
              </a:rPr>
              <a:t>6. no kamar</a:t>
            </a:r>
            <a:endParaRPr b="0" i="0" sz="1200" u="none" cap="none" strike="noStrike">
              <a:solidFill>
                <a:srgbClr val="05050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527"/>
              </a:spcBef>
              <a:spcAft>
                <a:spcPts val="0"/>
              </a:spcAft>
              <a:buClr>
                <a:srgbClr val="000000"/>
              </a:buClr>
              <a:buSzPts val="480"/>
              <a:buFont typeface="Noto Sans Symbols"/>
              <a:buChar char="●"/>
            </a:pPr>
            <a:r>
              <a:rPr b="0" i="0" lang="en-US" sz="1200" u="none" cap="none" strike="noStrike">
                <a:solidFill>
                  <a:srgbClr val="050505"/>
                </a:solidFill>
                <a:latin typeface="Arial"/>
                <a:ea typeface="Arial"/>
                <a:cs typeface="Arial"/>
                <a:sym typeface="Arial"/>
              </a:rPr>
              <a:t>7.</a:t>
            </a:r>
            <a:endParaRPr b="0" i="0" sz="1200" u="none" cap="none" strike="noStrike">
              <a:solidFill>
                <a:srgbClr val="05050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527"/>
              </a:spcBef>
              <a:spcAft>
                <a:spcPts val="0"/>
              </a:spcAft>
              <a:buClr>
                <a:srgbClr val="000000"/>
              </a:buClr>
              <a:buSzPts val="480"/>
              <a:buFont typeface="Noto Sans Symbols"/>
              <a:buChar char="●"/>
            </a:pPr>
            <a:r>
              <a:rPr b="0" i="0" lang="en-US" sz="1200" u="none" cap="none" strike="noStrike">
                <a:solidFill>
                  <a:srgbClr val="050505"/>
                </a:solidFill>
                <a:latin typeface="Arial"/>
                <a:ea typeface="Arial"/>
                <a:cs typeface="Arial"/>
                <a:sym typeface="Arial"/>
              </a:rPr>
              <a:t>8.</a:t>
            </a:r>
            <a:endParaRPr b="0" i="0" sz="1200" u="none" cap="none" strike="noStrike">
              <a:solidFill>
                <a:srgbClr val="05050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5" name="Google Shape;22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71560" y="1371600"/>
            <a:ext cx="2118600" cy="3886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6" name="Google Shape;226;p7"/>
          <p:cNvCxnSpPr/>
          <p:nvPr/>
        </p:nvCxnSpPr>
        <p:spPr>
          <a:xfrm>
            <a:off x="2743200" y="2286000"/>
            <a:ext cx="1371600" cy="0"/>
          </a:xfrm>
          <a:prstGeom prst="straightConnector1">
            <a:avLst/>
          </a:prstGeom>
          <a:noFill/>
          <a:ln cap="flat" cmpd="sng" w="18000">
            <a:solidFill>
              <a:srgbClr val="FF4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27" name="Google Shape;227;p7"/>
          <p:cNvCxnSpPr/>
          <p:nvPr/>
        </p:nvCxnSpPr>
        <p:spPr>
          <a:xfrm>
            <a:off x="2743200" y="1600200"/>
            <a:ext cx="1371600" cy="0"/>
          </a:xfrm>
          <a:prstGeom prst="straightConnector1">
            <a:avLst/>
          </a:prstGeom>
          <a:noFill/>
          <a:ln cap="flat" cmpd="sng" w="18000">
            <a:solidFill>
              <a:srgbClr val="FF4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28" name="Google Shape;228;p7"/>
          <p:cNvCxnSpPr/>
          <p:nvPr/>
        </p:nvCxnSpPr>
        <p:spPr>
          <a:xfrm>
            <a:off x="2743200" y="2743200"/>
            <a:ext cx="1371600" cy="0"/>
          </a:xfrm>
          <a:prstGeom prst="straightConnector1">
            <a:avLst/>
          </a:prstGeom>
          <a:noFill/>
          <a:ln cap="flat" cmpd="sng" w="18000">
            <a:solidFill>
              <a:srgbClr val="FF400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8"/>
          <p:cNvSpPr txBox="1"/>
          <p:nvPr/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00" u="none" cap="none" strike="noStrike">
                <a:solidFill>
                  <a:srgbClr val="05050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Menu login </a:t>
            </a:r>
            <a:endParaRPr b="0" i="0" sz="3300" u="none" cap="none" strike="noStrike">
              <a:solidFill>
                <a:srgbClr val="05050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4" name="Google Shape;234;p8"/>
          <p:cNvSpPr txBox="1"/>
          <p:nvPr/>
        </p:nvSpPr>
        <p:spPr>
          <a:xfrm>
            <a:off x="7196400" y="2298600"/>
            <a:ext cx="1950480" cy="2141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"/>
              <a:buFont typeface="Noto Sans Symbols"/>
              <a:buChar char="●"/>
            </a:pPr>
            <a:r>
              <a:rPr b="0" i="0" lang="en-US" sz="1200" u="none" cap="none" strike="noStrike">
                <a:solidFill>
                  <a:srgbClr val="050505"/>
                </a:solidFill>
                <a:latin typeface="Arial"/>
                <a:ea typeface="Arial"/>
                <a:cs typeface="Arial"/>
                <a:sym typeface="Arial"/>
              </a:rPr>
              <a:t>Di halaman login pasien bisa masuk dengan memasukan email dan password jika sudah terdafttar</a:t>
            </a:r>
            <a:endParaRPr b="0" i="0" sz="1200" u="none" cap="none" strike="noStrike">
              <a:solidFill>
                <a:srgbClr val="05050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527"/>
              </a:spcBef>
              <a:spcAft>
                <a:spcPts val="0"/>
              </a:spcAft>
              <a:buClr>
                <a:srgbClr val="000000"/>
              </a:buClr>
              <a:buSzPts val="480"/>
              <a:buFont typeface="Noto Sans Symbols"/>
              <a:buChar char="●"/>
            </a:pPr>
            <a:r>
              <a:rPr b="0" i="0" lang="en-US" sz="1200" u="none" cap="none" strike="noStrike">
                <a:solidFill>
                  <a:srgbClr val="050505"/>
                </a:solidFill>
                <a:latin typeface="Arial"/>
                <a:ea typeface="Arial"/>
                <a:cs typeface="Arial"/>
                <a:sym typeface="Arial"/>
              </a:rPr>
              <a:t>Namun jika pasien belum terdaftar. Bisa mendaftar terlebih dahulu</a:t>
            </a:r>
            <a:endParaRPr b="0" i="0" sz="1200" u="none" cap="none" strike="noStrike">
              <a:solidFill>
                <a:srgbClr val="05050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5" name="Google Shape;23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89120" y="914400"/>
            <a:ext cx="2654280" cy="425592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6" name="Google Shape;236;p8"/>
          <p:cNvCxnSpPr/>
          <p:nvPr/>
        </p:nvCxnSpPr>
        <p:spPr>
          <a:xfrm>
            <a:off x="2971800" y="2057400"/>
            <a:ext cx="1828800" cy="0"/>
          </a:xfrm>
          <a:prstGeom prst="straightConnector1">
            <a:avLst/>
          </a:prstGeom>
          <a:noFill/>
          <a:ln cap="flat" cmpd="sng" w="18000">
            <a:solidFill>
              <a:srgbClr val="FF4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37" name="Google Shape;237;p8"/>
          <p:cNvCxnSpPr/>
          <p:nvPr/>
        </p:nvCxnSpPr>
        <p:spPr>
          <a:xfrm>
            <a:off x="2743200" y="1371600"/>
            <a:ext cx="2057400" cy="0"/>
          </a:xfrm>
          <a:prstGeom prst="straightConnector1">
            <a:avLst/>
          </a:prstGeom>
          <a:noFill/>
          <a:ln cap="flat" cmpd="sng" w="18000">
            <a:solidFill>
              <a:srgbClr val="FF4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38" name="Google Shape;238;p8"/>
          <p:cNvCxnSpPr/>
          <p:nvPr/>
        </p:nvCxnSpPr>
        <p:spPr>
          <a:xfrm>
            <a:off x="3200400" y="2971800"/>
            <a:ext cx="1600200" cy="0"/>
          </a:xfrm>
          <a:prstGeom prst="straightConnector1">
            <a:avLst/>
          </a:prstGeom>
          <a:noFill/>
          <a:ln cap="flat" cmpd="sng" w="18000">
            <a:solidFill>
              <a:srgbClr val="FF4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39" name="Google Shape;239;p8"/>
          <p:cNvCxnSpPr/>
          <p:nvPr/>
        </p:nvCxnSpPr>
        <p:spPr>
          <a:xfrm>
            <a:off x="3200400" y="3429000"/>
            <a:ext cx="1600200" cy="0"/>
          </a:xfrm>
          <a:prstGeom prst="straightConnector1">
            <a:avLst/>
          </a:prstGeom>
          <a:noFill/>
          <a:ln cap="flat" cmpd="sng" w="18000">
            <a:solidFill>
              <a:srgbClr val="FF4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40" name="Google Shape;240;p8"/>
          <p:cNvCxnSpPr/>
          <p:nvPr/>
        </p:nvCxnSpPr>
        <p:spPr>
          <a:xfrm>
            <a:off x="2971800" y="3886200"/>
            <a:ext cx="1828800" cy="0"/>
          </a:xfrm>
          <a:prstGeom prst="straightConnector1">
            <a:avLst/>
          </a:prstGeom>
          <a:noFill/>
          <a:ln cap="flat" cmpd="sng" w="18000">
            <a:solidFill>
              <a:srgbClr val="FF4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41" name="Google Shape;241;p8"/>
          <p:cNvCxnSpPr/>
          <p:nvPr/>
        </p:nvCxnSpPr>
        <p:spPr>
          <a:xfrm>
            <a:off x="2971800" y="4572000"/>
            <a:ext cx="1828800" cy="0"/>
          </a:xfrm>
          <a:prstGeom prst="straightConnector1">
            <a:avLst/>
          </a:prstGeom>
          <a:noFill/>
          <a:ln cap="flat" cmpd="sng" w="18000">
            <a:solidFill>
              <a:srgbClr val="FF4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42" name="Google Shape;242;p8"/>
          <p:cNvSpPr/>
          <p:nvPr/>
        </p:nvSpPr>
        <p:spPr>
          <a:xfrm>
            <a:off x="4885200" y="1251000"/>
            <a:ext cx="2057400" cy="228600"/>
          </a:xfrm>
          <a:prstGeom prst="rect">
            <a:avLst/>
          </a:prstGeom>
          <a:solidFill>
            <a:srgbClr val="DEE6EF"/>
          </a:solidFill>
          <a:ln cap="flat" cmpd="sng" w="18000">
            <a:solidFill>
              <a:srgbClr val="2A60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latin typeface="Arial"/>
                <a:ea typeface="Arial"/>
                <a:cs typeface="Arial"/>
                <a:sym typeface="Arial"/>
              </a:rPr>
              <a:t>Wellcome smart nurse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8"/>
          <p:cNvSpPr/>
          <p:nvPr/>
        </p:nvSpPr>
        <p:spPr>
          <a:xfrm>
            <a:off x="4849200" y="1924200"/>
            <a:ext cx="1371600" cy="228600"/>
          </a:xfrm>
          <a:prstGeom prst="rect">
            <a:avLst/>
          </a:prstGeom>
          <a:solidFill>
            <a:srgbClr val="DEE6EF"/>
          </a:solidFill>
          <a:ln cap="flat" cmpd="sng" w="18000">
            <a:solidFill>
              <a:srgbClr val="2A60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latin typeface="Arial"/>
                <a:ea typeface="Arial"/>
                <a:cs typeface="Arial"/>
                <a:sym typeface="Arial"/>
              </a:rPr>
              <a:t>Tampilan gambar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8"/>
          <p:cNvSpPr/>
          <p:nvPr/>
        </p:nvSpPr>
        <p:spPr>
          <a:xfrm>
            <a:off x="4885200" y="2851200"/>
            <a:ext cx="1371600" cy="228600"/>
          </a:xfrm>
          <a:prstGeom prst="rect">
            <a:avLst/>
          </a:prstGeom>
          <a:solidFill>
            <a:srgbClr val="DEE6EF"/>
          </a:solidFill>
          <a:ln cap="flat" cmpd="sng" w="18000">
            <a:solidFill>
              <a:srgbClr val="2A60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latin typeface="Arial"/>
                <a:ea typeface="Arial"/>
                <a:cs typeface="Arial"/>
                <a:sym typeface="Arial"/>
              </a:rPr>
              <a:t>Email adress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8"/>
          <p:cNvSpPr/>
          <p:nvPr/>
        </p:nvSpPr>
        <p:spPr>
          <a:xfrm>
            <a:off x="4885200" y="3321000"/>
            <a:ext cx="1371600" cy="228600"/>
          </a:xfrm>
          <a:prstGeom prst="rect">
            <a:avLst/>
          </a:prstGeom>
          <a:solidFill>
            <a:srgbClr val="DEE6EF"/>
          </a:solidFill>
          <a:ln cap="flat" cmpd="sng" w="18000">
            <a:solidFill>
              <a:srgbClr val="2A60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latin typeface="Arial"/>
                <a:ea typeface="Arial"/>
                <a:cs typeface="Arial"/>
                <a:sym typeface="Arial"/>
              </a:rPr>
              <a:t>password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8"/>
          <p:cNvSpPr/>
          <p:nvPr/>
        </p:nvSpPr>
        <p:spPr>
          <a:xfrm>
            <a:off x="4885200" y="3778200"/>
            <a:ext cx="1371600" cy="228600"/>
          </a:xfrm>
          <a:prstGeom prst="rect">
            <a:avLst/>
          </a:prstGeom>
          <a:solidFill>
            <a:srgbClr val="DEE6EF"/>
          </a:solidFill>
          <a:ln cap="flat" cmpd="sng" w="18000">
            <a:solidFill>
              <a:srgbClr val="2A60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latin typeface="Arial"/>
                <a:ea typeface="Arial"/>
                <a:cs typeface="Arial"/>
                <a:sym typeface="Arial"/>
              </a:rPr>
              <a:t>login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8"/>
          <p:cNvSpPr/>
          <p:nvPr/>
        </p:nvSpPr>
        <p:spPr>
          <a:xfrm>
            <a:off x="4885200" y="4451400"/>
            <a:ext cx="1371600" cy="228600"/>
          </a:xfrm>
          <a:prstGeom prst="rect">
            <a:avLst/>
          </a:prstGeom>
          <a:solidFill>
            <a:srgbClr val="DEE6EF"/>
          </a:solidFill>
          <a:ln cap="flat" cmpd="sng" w="18000">
            <a:solidFill>
              <a:srgbClr val="2A60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latin typeface="Arial"/>
                <a:ea typeface="Arial"/>
                <a:cs typeface="Arial"/>
                <a:sym typeface="Arial"/>
              </a:rPr>
              <a:t>Sig up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9"/>
          <p:cNvSpPr txBox="1"/>
          <p:nvPr/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00" u="none" cap="none" strike="noStrike">
                <a:solidFill>
                  <a:srgbClr val="05050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Registrasi</a:t>
            </a:r>
            <a:endParaRPr b="0" i="0" sz="3300" u="none" cap="none" strike="noStrike">
              <a:solidFill>
                <a:srgbClr val="05050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3" name="Google Shape;253;p9"/>
          <p:cNvSpPr txBox="1"/>
          <p:nvPr/>
        </p:nvSpPr>
        <p:spPr>
          <a:xfrm>
            <a:off x="5770440" y="1368000"/>
            <a:ext cx="395244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"/>
              <a:buFont typeface="Noto Sans Symbols"/>
              <a:buChar char="●"/>
            </a:pPr>
            <a:r>
              <a:rPr b="0" i="0" lang="en-US" sz="1200" u="none" cap="none" strike="noStrike">
                <a:solidFill>
                  <a:srgbClr val="050505"/>
                </a:solidFill>
                <a:latin typeface="Arial"/>
                <a:ea typeface="Arial"/>
                <a:cs typeface="Arial"/>
                <a:sym typeface="Arial"/>
              </a:rPr>
              <a:t>Di halaman registrasi pasien harus mengisi beberapa data diantaranya:</a:t>
            </a:r>
            <a:endParaRPr b="0" i="0" sz="1200" u="none" cap="none" strike="noStrike">
              <a:solidFill>
                <a:srgbClr val="05050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527"/>
              </a:spcBef>
              <a:spcAft>
                <a:spcPts val="0"/>
              </a:spcAft>
              <a:buClr>
                <a:srgbClr val="000000"/>
              </a:buClr>
              <a:buSzPts val="480"/>
              <a:buFont typeface="Noto Sans Symbols"/>
              <a:buChar char="●"/>
            </a:pPr>
            <a:r>
              <a:rPr b="0" i="0" lang="en-US" sz="1200" u="none" cap="none" strike="noStrike">
                <a:solidFill>
                  <a:srgbClr val="050505"/>
                </a:solidFill>
                <a:latin typeface="Arial"/>
                <a:ea typeface="Arial"/>
                <a:cs typeface="Arial"/>
                <a:sym typeface="Arial"/>
              </a:rPr>
              <a:t>1. nama</a:t>
            </a:r>
            <a:endParaRPr b="0" i="0" sz="1200" u="none" cap="none" strike="noStrike">
              <a:solidFill>
                <a:srgbClr val="05050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527"/>
              </a:spcBef>
              <a:spcAft>
                <a:spcPts val="0"/>
              </a:spcAft>
              <a:buClr>
                <a:srgbClr val="000000"/>
              </a:buClr>
              <a:buSzPts val="480"/>
              <a:buFont typeface="Noto Sans Symbols"/>
              <a:buChar char="●"/>
            </a:pPr>
            <a:r>
              <a:rPr b="0" i="0" lang="en-US" sz="1200" u="none" cap="none" strike="noStrike">
                <a:solidFill>
                  <a:srgbClr val="050505"/>
                </a:solidFill>
                <a:latin typeface="Arial"/>
                <a:ea typeface="Arial"/>
                <a:cs typeface="Arial"/>
                <a:sym typeface="Arial"/>
              </a:rPr>
              <a:t>2. email</a:t>
            </a:r>
            <a:endParaRPr b="0" i="0" sz="1200" u="none" cap="none" strike="noStrike">
              <a:solidFill>
                <a:srgbClr val="05050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527"/>
              </a:spcBef>
              <a:spcAft>
                <a:spcPts val="0"/>
              </a:spcAft>
              <a:buClr>
                <a:srgbClr val="000000"/>
              </a:buClr>
              <a:buSzPts val="480"/>
              <a:buFont typeface="Noto Sans Symbols"/>
              <a:buChar char="●"/>
            </a:pPr>
            <a:r>
              <a:rPr b="0" i="0" lang="en-US" sz="1200" u="none" cap="none" strike="noStrike">
                <a:solidFill>
                  <a:srgbClr val="050505"/>
                </a:solidFill>
                <a:latin typeface="Arial"/>
                <a:ea typeface="Arial"/>
                <a:cs typeface="Arial"/>
                <a:sym typeface="Arial"/>
              </a:rPr>
              <a:t>3. NO RM</a:t>
            </a:r>
            <a:endParaRPr b="0" i="0" sz="1200" u="none" cap="none" strike="noStrike">
              <a:solidFill>
                <a:srgbClr val="05050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527"/>
              </a:spcBef>
              <a:spcAft>
                <a:spcPts val="0"/>
              </a:spcAft>
              <a:buClr>
                <a:srgbClr val="000000"/>
              </a:buClr>
              <a:buSzPts val="480"/>
              <a:buFont typeface="Noto Sans Symbols"/>
              <a:buChar char="●"/>
            </a:pPr>
            <a:r>
              <a:rPr b="0" i="0" lang="en-US" sz="1200" u="none" cap="none" strike="noStrike">
                <a:solidFill>
                  <a:srgbClr val="050505"/>
                </a:solidFill>
                <a:latin typeface="Arial"/>
                <a:ea typeface="Arial"/>
                <a:cs typeface="Arial"/>
                <a:sym typeface="Arial"/>
              </a:rPr>
              <a:t>4. NO kamar</a:t>
            </a:r>
            <a:endParaRPr b="0" i="0" sz="1200" u="none" cap="none" strike="noStrike">
              <a:solidFill>
                <a:srgbClr val="05050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527"/>
              </a:spcBef>
              <a:spcAft>
                <a:spcPts val="0"/>
              </a:spcAft>
              <a:buClr>
                <a:srgbClr val="000000"/>
              </a:buClr>
              <a:buSzPts val="480"/>
              <a:buFont typeface="Noto Sans Symbols"/>
              <a:buChar char="●"/>
            </a:pPr>
            <a:r>
              <a:rPr b="0" i="0" lang="en-US" sz="1200" u="none" cap="none" strike="noStrike">
                <a:solidFill>
                  <a:srgbClr val="050505"/>
                </a:solidFill>
                <a:latin typeface="Arial"/>
                <a:ea typeface="Arial"/>
                <a:cs typeface="Arial"/>
                <a:sym typeface="Arial"/>
              </a:rPr>
              <a:t>5. NIK</a:t>
            </a:r>
            <a:endParaRPr b="0" i="0" sz="1200" u="none" cap="none" strike="noStrike">
              <a:solidFill>
                <a:srgbClr val="05050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527"/>
              </a:spcBef>
              <a:spcAft>
                <a:spcPts val="0"/>
              </a:spcAft>
              <a:buClr>
                <a:srgbClr val="000000"/>
              </a:buClr>
              <a:buSzPts val="480"/>
              <a:buFont typeface="Noto Sans Symbols"/>
              <a:buChar char="●"/>
            </a:pPr>
            <a:r>
              <a:rPr b="0" i="0" lang="en-US" sz="1200" u="none" cap="none" strike="noStrike">
                <a:solidFill>
                  <a:srgbClr val="050505"/>
                </a:solidFill>
                <a:latin typeface="Arial"/>
                <a:ea typeface="Arial"/>
                <a:cs typeface="Arial"/>
                <a:sym typeface="Arial"/>
              </a:rPr>
              <a:t>6.</a:t>
            </a:r>
            <a:endParaRPr b="0" i="0" sz="1200" u="none" cap="none" strike="noStrike">
              <a:solidFill>
                <a:srgbClr val="05050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3520" lvl="0" marL="432000" marR="0" rtl="0" algn="l">
              <a:spcBef>
                <a:spcPts val="527"/>
              </a:spcBef>
              <a:spcAft>
                <a:spcPts val="0"/>
              </a:spcAft>
              <a:buClr>
                <a:srgbClr val="000000"/>
              </a:buClr>
              <a:buSzPts val="480"/>
              <a:buFont typeface="Noto Sans Symbols"/>
              <a:buNone/>
            </a:pPr>
            <a:r>
              <a:t/>
            </a:r>
            <a:endParaRPr b="0" i="0" sz="1200" u="none" cap="none" strike="noStrike">
              <a:solidFill>
                <a:srgbClr val="05050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4" name="Google Shape;254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8800" y="1001880"/>
            <a:ext cx="2752200" cy="4484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2022-05-29T12:17:53Z</dcterms:created>
</cp:coreProperties>
</file>