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7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1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BA6-4F3B-0B47-A5CE-CBC8F1DB2A3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3028818"/>
            <a:ext cx="650240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4152" y="2003522"/>
            <a:ext cx="5437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solidFill>
                  <a:srgbClr val="000090"/>
                </a:solidFill>
                <a:latin typeface="Edwardian Script ITC"/>
                <a:cs typeface="Edwardian Script ITC"/>
              </a:rPr>
              <a:t>Elite Luke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8211" y="3835186"/>
            <a:ext cx="515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Engravers MT"/>
                <a:cs typeface="Engravers MT"/>
              </a:rPr>
              <a:t>Consulting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Engravers MT"/>
              <a:cs typeface="Engravers M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7" y="1809456"/>
            <a:ext cx="6502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3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39886" y="1615619"/>
            <a:ext cx="6502400" cy="2400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39887" y="3357067"/>
            <a:ext cx="6502400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2039" y="3870962"/>
            <a:ext cx="515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rter Black"/>
                <a:cs typeface="Charter Black"/>
              </a:rPr>
              <a:t>Click for more </a:t>
            </a:r>
            <a:r>
              <a:rPr lang="is-I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rter Black"/>
                <a:cs typeface="Charter Black"/>
              </a:rPr>
              <a:t>…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Charter Black"/>
              <a:cs typeface="Charter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329" y="2306306"/>
            <a:ext cx="1755083" cy="17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6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Lebula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Maoxu Li</dc:creator>
  <cp:lastModifiedBy>Maoxu Li</cp:lastModifiedBy>
  <cp:revision>9</cp:revision>
  <dcterms:created xsi:type="dcterms:W3CDTF">2017-11-06T22:00:44Z</dcterms:created>
  <dcterms:modified xsi:type="dcterms:W3CDTF">2017-11-07T05:55:21Z</dcterms:modified>
</cp:coreProperties>
</file>