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0" d="100"/>
          <a:sy n="100" d="100"/>
        </p:scale>
        <p:origin x="108"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BD0D72-2395-4878-B161-C92AE929B52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E861D3B-DA29-4D7E-8CF5-3A2A7A3ED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4E1A5FC-1964-4224-947E-1B63B3FDE91A}"/>
              </a:ext>
            </a:extLst>
          </p:cNvPr>
          <p:cNvSpPr>
            <a:spLocks noGrp="1"/>
          </p:cNvSpPr>
          <p:nvPr>
            <p:ph type="dt" sz="half" idx="10"/>
          </p:nvPr>
        </p:nvSpPr>
        <p:spPr/>
        <p:txBody>
          <a:bodyPr/>
          <a:lstStyle/>
          <a:p>
            <a:fld id="{D47CCCCE-40C1-4BD4-8284-323A9312CAA9}" type="datetimeFigureOut">
              <a:rPr lang="de-DE" smtClean="0"/>
              <a:t>05.05.2022</a:t>
            </a:fld>
            <a:endParaRPr lang="de-DE"/>
          </a:p>
        </p:txBody>
      </p:sp>
      <p:sp>
        <p:nvSpPr>
          <p:cNvPr id="5" name="Fußzeilenplatzhalter 4">
            <a:extLst>
              <a:ext uri="{FF2B5EF4-FFF2-40B4-BE49-F238E27FC236}">
                <a16:creationId xmlns:a16="http://schemas.microsoft.com/office/drawing/2014/main" id="{44CD5B71-3C0F-4A93-A446-3BAA1988240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D23DBC6-8E79-42DB-A785-0434172CB535}"/>
              </a:ext>
            </a:extLst>
          </p:cNvPr>
          <p:cNvSpPr>
            <a:spLocks noGrp="1"/>
          </p:cNvSpPr>
          <p:nvPr>
            <p:ph type="sldNum" sz="quarter" idx="12"/>
          </p:nvPr>
        </p:nvSpPr>
        <p:spPr/>
        <p:txBody>
          <a:bodyPr/>
          <a:lstStyle/>
          <a:p>
            <a:fld id="{19936162-139D-433F-B1A0-C6F2C2F45394}" type="slidenum">
              <a:rPr lang="de-DE" smtClean="0"/>
              <a:t>‹Nr.›</a:t>
            </a:fld>
            <a:endParaRPr lang="de-DE"/>
          </a:p>
        </p:txBody>
      </p:sp>
    </p:spTree>
    <p:extLst>
      <p:ext uri="{BB962C8B-B14F-4D97-AF65-F5344CB8AC3E}">
        <p14:creationId xmlns:p14="http://schemas.microsoft.com/office/powerpoint/2010/main" val="257745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A7A451-14AC-4EB2-9C1E-17BAAB905EB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D0EE2D8-1150-4D7E-9E7F-F4D2679FBFB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9511414-33B3-4F4B-87DE-D9ACE20014E1}"/>
              </a:ext>
            </a:extLst>
          </p:cNvPr>
          <p:cNvSpPr>
            <a:spLocks noGrp="1"/>
          </p:cNvSpPr>
          <p:nvPr>
            <p:ph type="dt" sz="half" idx="10"/>
          </p:nvPr>
        </p:nvSpPr>
        <p:spPr/>
        <p:txBody>
          <a:bodyPr/>
          <a:lstStyle/>
          <a:p>
            <a:fld id="{D47CCCCE-40C1-4BD4-8284-323A9312CAA9}" type="datetimeFigureOut">
              <a:rPr lang="de-DE" smtClean="0"/>
              <a:t>05.05.2022</a:t>
            </a:fld>
            <a:endParaRPr lang="de-DE"/>
          </a:p>
        </p:txBody>
      </p:sp>
      <p:sp>
        <p:nvSpPr>
          <p:cNvPr id="5" name="Fußzeilenplatzhalter 4">
            <a:extLst>
              <a:ext uri="{FF2B5EF4-FFF2-40B4-BE49-F238E27FC236}">
                <a16:creationId xmlns:a16="http://schemas.microsoft.com/office/drawing/2014/main" id="{99C6058E-F7A2-407F-9130-479C3E2B3CC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5B6B11-2101-438D-BECB-E523DD5520BA}"/>
              </a:ext>
            </a:extLst>
          </p:cNvPr>
          <p:cNvSpPr>
            <a:spLocks noGrp="1"/>
          </p:cNvSpPr>
          <p:nvPr>
            <p:ph type="sldNum" sz="quarter" idx="12"/>
          </p:nvPr>
        </p:nvSpPr>
        <p:spPr/>
        <p:txBody>
          <a:bodyPr/>
          <a:lstStyle/>
          <a:p>
            <a:fld id="{19936162-139D-433F-B1A0-C6F2C2F45394}" type="slidenum">
              <a:rPr lang="de-DE" smtClean="0"/>
              <a:t>‹Nr.›</a:t>
            </a:fld>
            <a:endParaRPr lang="de-DE"/>
          </a:p>
        </p:txBody>
      </p:sp>
    </p:spTree>
    <p:extLst>
      <p:ext uri="{BB962C8B-B14F-4D97-AF65-F5344CB8AC3E}">
        <p14:creationId xmlns:p14="http://schemas.microsoft.com/office/powerpoint/2010/main" val="426647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1A724CC-FD46-4C41-A5D6-C5C58FFAF54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5348128-FE34-4FBD-B58C-5BEDEE81F5F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B5D56B6-2A24-4D43-8634-DE43C951B65A}"/>
              </a:ext>
            </a:extLst>
          </p:cNvPr>
          <p:cNvSpPr>
            <a:spLocks noGrp="1"/>
          </p:cNvSpPr>
          <p:nvPr>
            <p:ph type="dt" sz="half" idx="10"/>
          </p:nvPr>
        </p:nvSpPr>
        <p:spPr/>
        <p:txBody>
          <a:bodyPr/>
          <a:lstStyle/>
          <a:p>
            <a:fld id="{D47CCCCE-40C1-4BD4-8284-323A9312CAA9}" type="datetimeFigureOut">
              <a:rPr lang="de-DE" smtClean="0"/>
              <a:t>05.05.2022</a:t>
            </a:fld>
            <a:endParaRPr lang="de-DE"/>
          </a:p>
        </p:txBody>
      </p:sp>
      <p:sp>
        <p:nvSpPr>
          <p:cNvPr id="5" name="Fußzeilenplatzhalter 4">
            <a:extLst>
              <a:ext uri="{FF2B5EF4-FFF2-40B4-BE49-F238E27FC236}">
                <a16:creationId xmlns:a16="http://schemas.microsoft.com/office/drawing/2014/main" id="{14E81A4A-928A-4110-A143-8BB05B9C21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0DBE3D3-8C19-4391-839B-B6649875AC26}"/>
              </a:ext>
            </a:extLst>
          </p:cNvPr>
          <p:cNvSpPr>
            <a:spLocks noGrp="1"/>
          </p:cNvSpPr>
          <p:nvPr>
            <p:ph type="sldNum" sz="quarter" idx="12"/>
          </p:nvPr>
        </p:nvSpPr>
        <p:spPr/>
        <p:txBody>
          <a:bodyPr/>
          <a:lstStyle/>
          <a:p>
            <a:fld id="{19936162-139D-433F-B1A0-C6F2C2F45394}" type="slidenum">
              <a:rPr lang="de-DE" smtClean="0"/>
              <a:t>‹Nr.›</a:t>
            </a:fld>
            <a:endParaRPr lang="de-DE"/>
          </a:p>
        </p:txBody>
      </p:sp>
    </p:spTree>
    <p:extLst>
      <p:ext uri="{BB962C8B-B14F-4D97-AF65-F5344CB8AC3E}">
        <p14:creationId xmlns:p14="http://schemas.microsoft.com/office/powerpoint/2010/main" val="78524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8B0B4-86EA-4C92-9734-654DB790084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AF5BB57-A3CB-4CD9-859F-B971D11DBCA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01BC679-2A4C-4EA8-A5AD-2BD0F582DC02}"/>
              </a:ext>
            </a:extLst>
          </p:cNvPr>
          <p:cNvSpPr>
            <a:spLocks noGrp="1"/>
          </p:cNvSpPr>
          <p:nvPr>
            <p:ph type="dt" sz="half" idx="10"/>
          </p:nvPr>
        </p:nvSpPr>
        <p:spPr/>
        <p:txBody>
          <a:bodyPr/>
          <a:lstStyle/>
          <a:p>
            <a:fld id="{D47CCCCE-40C1-4BD4-8284-323A9312CAA9}" type="datetimeFigureOut">
              <a:rPr lang="de-DE" smtClean="0"/>
              <a:t>05.05.2022</a:t>
            </a:fld>
            <a:endParaRPr lang="de-DE"/>
          </a:p>
        </p:txBody>
      </p:sp>
      <p:sp>
        <p:nvSpPr>
          <p:cNvPr id="5" name="Fußzeilenplatzhalter 4">
            <a:extLst>
              <a:ext uri="{FF2B5EF4-FFF2-40B4-BE49-F238E27FC236}">
                <a16:creationId xmlns:a16="http://schemas.microsoft.com/office/drawing/2014/main" id="{CB6BADBA-D26F-40BE-97A2-3F4D90BB31F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90A4E54-E3AB-4CBC-997D-493B9554DCA7}"/>
              </a:ext>
            </a:extLst>
          </p:cNvPr>
          <p:cNvSpPr>
            <a:spLocks noGrp="1"/>
          </p:cNvSpPr>
          <p:nvPr>
            <p:ph type="sldNum" sz="quarter" idx="12"/>
          </p:nvPr>
        </p:nvSpPr>
        <p:spPr/>
        <p:txBody>
          <a:bodyPr/>
          <a:lstStyle/>
          <a:p>
            <a:fld id="{19936162-139D-433F-B1A0-C6F2C2F45394}" type="slidenum">
              <a:rPr lang="de-DE" smtClean="0"/>
              <a:t>‹Nr.›</a:t>
            </a:fld>
            <a:endParaRPr lang="de-DE"/>
          </a:p>
        </p:txBody>
      </p:sp>
    </p:spTree>
    <p:extLst>
      <p:ext uri="{BB962C8B-B14F-4D97-AF65-F5344CB8AC3E}">
        <p14:creationId xmlns:p14="http://schemas.microsoft.com/office/powerpoint/2010/main" val="104973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27A1A-6101-4C9D-A161-50CF41D4094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23F26D1-1EC1-4718-B9AA-DFEC252C5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6687A1F-3358-4878-9E5D-06ED2FF6246A}"/>
              </a:ext>
            </a:extLst>
          </p:cNvPr>
          <p:cNvSpPr>
            <a:spLocks noGrp="1"/>
          </p:cNvSpPr>
          <p:nvPr>
            <p:ph type="dt" sz="half" idx="10"/>
          </p:nvPr>
        </p:nvSpPr>
        <p:spPr/>
        <p:txBody>
          <a:bodyPr/>
          <a:lstStyle/>
          <a:p>
            <a:fld id="{D47CCCCE-40C1-4BD4-8284-323A9312CAA9}" type="datetimeFigureOut">
              <a:rPr lang="de-DE" smtClean="0"/>
              <a:t>05.05.2022</a:t>
            </a:fld>
            <a:endParaRPr lang="de-DE"/>
          </a:p>
        </p:txBody>
      </p:sp>
      <p:sp>
        <p:nvSpPr>
          <p:cNvPr id="5" name="Fußzeilenplatzhalter 4">
            <a:extLst>
              <a:ext uri="{FF2B5EF4-FFF2-40B4-BE49-F238E27FC236}">
                <a16:creationId xmlns:a16="http://schemas.microsoft.com/office/drawing/2014/main" id="{8FC82D94-237A-4D98-9E34-D299C94211E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1884DB5-9418-4705-A5C0-5815B2070CF9}"/>
              </a:ext>
            </a:extLst>
          </p:cNvPr>
          <p:cNvSpPr>
            <a:spLocks noGrp="1"/>
          </p:cNvSpPr>
          <p:nvPr>
            <p:ph type="sldNum" sz="quarter" idx="12"/>
          </p:nvPr>
        </p:nvSpPr>
        <p:spPr/>
        <p:txBody>
          <a:bodyPr/>
          <a:lstStyle/>
          <a:p>
            <a:fld id="{19936162-139D-433F-B1A0-C6F2C2F45394}" type="slidenum">
              <a:rPr lang="de-DE" smtClean="0"/>
              <a:t>‹Nr.›</a:t>
            </a:fld>
            <a:endParaRPr lang="de-DE"/>
          </a:p>
        </p:txBody>
      </p:sp>
    </p:spTree>
    <p:extLst>
      <p:ext uri="{BB962C8B-B14F-4D97-AF65-F5344CB8AC3E}">
        <p14:creationId xmlns:p14="http://schemas.microsoft.com/office/powerpoint/2010/main" val="375558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CB8E67-23C7-4577-8F84-A740CD4F3C9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C161227-5CF6-4051-A946-462ADDD7FEC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6FEE4A3-BCEA-41FD-B22D-1DD6D7B1E6C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DC66BED-DF6F-47F5-B516-ACF2C235BE71}"/>
              </a:ext>
            </a:extLst>
          </p:cNvPr>
          <p:cNvSpPr>
            <a:spLocks noGrp="1"/>
          </p:cNvSpPr>
          <p:nvPr>
            <p:ph type="dt" sz="half" idx="10"/>
          </p:nvPr>
        </p:nvSpPr>
        <p:spPr/>
        <p:txBody>
          <a:bodyPr/>
          <a:lstStyle/>
          <a:p>
            <a:fld id="{D47CCCCE-40C1-4BD4-8284-323A9312CAA9}" type="datetimeFigureOut">
              <a:rPr lang="de-DE" smtClean="0"/>
              <a:t>05.05.2022</a:t>
            </a:fld>
            <a:endParaRPr lang="de-DE"/>
          </a:p>
        </p:txBody>
      </p:sp>
      <p:sp>
        <p:nvSpPr>
          <p:cNvPr id="6" name="Fußzeilenplatzhalter 5">
            <a:extLst>
              <a:ext uri="{FF2B5EF4-FFF2-40B4-BE49-F238E27FC236}">
                <a16:creationId xmlns:a16="http://schemas.microsoft.com/office/drawing/2014/main" id="{2CAF5B0D-CD90-4D58-AF4F-22D6A9DCF0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D49F5DF-839A-491C-B295-B1E0C06C306B}"/>
              </a:ext>
            </a:extLst>
          </p:cNvPr>
          <p:cNvSpPr>
            <a:spLocks noGrp="1"/>
          </p:cNvSpPr>
          <p:nvPr>
            <p:ph type="sldNum" sz="quarter" idx="12"/>
          </p:nvPr>
        </p:nvSpPr>
        <p:spPr/>
        <p:txBody>
          <a:bodyPr/>
          <a:lstStyle/>
          <a:p>
            <a:fld id="{19936162-139D-433F-B1A0-C6F2C2F45394}" type="slidenum">
              <a:rPr lang="de-DE" smtClean="0"/>
              <a:t>‹Nr.›</a:t>
            </a:fld>
            <a:endParaRPr lang="de-DE"/>
          </a:p>
        </p:txBody>
      </p:sp>
    </p:spTree>
    <p:extLst>
      <p:ext uri="{BB962C8B-B14F-4D97-AF65-F5344CB8AC3E}">
        <p14:creationId xmlns:p14="http://schemas.microsoft.com/office/powerpoint/2010/main" val="336081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58616F-0FD2-413E-91C2-9A22C1157E4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C2F4176-03B6-486A-8F81-2801A60688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7501ABC-CE92-4BB5-A3DC-2739573F568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DC17EAC-1F38-4711-9841-F5343E647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44821BC-85BF-4949-98BB-1E30E660375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E65E30D-95D8-4015-9F87-FDCA855F9784}"/>
              </a:ext>
            </a:extLst>
          </p:cNvPr>
          <p:cNvSpPr>
            <a:spLocks noGrp="1"/>
          </p:cNvSpPr>
          <p:nvPr>
            <p:ph type="dt" sz="half" idx="10"/>
          </p:nvPr>
        </p:nvSpPr>
        <p:spPr/>
        <p:txBody>
          <a:bodyPr/>
          <a:lstStyle/>
          <a:p>
            <a:fld id="{D47CCCCE-40C1-4BD4-8284-323A9312CAA9}" type="datetimeFigureOut">
              <a:rPr lang="de-DE" smtClean="0"/>
              <a:t>05.05.2022</a:t>
            </a:fld>
            <a:endParaRPr lang="de-DE"/>
          </a:p>
        </p:txBody>
      </p:sp>
      <p:sp>
        <p:nvSpPr>
          <p:cNvPr id="8" name="Fußzeilenplatzhalter 7">
            <a:extLst>
              <a:ext uri="{FF2B5EF4-FFF2-40B4-BE49-F238E27FC236}">
                <a16:creationId xmlns:a16="http://schemas.microsoft.com/office/drawing/2014/main" id="{F582F04F-70F0-4F12-B063-3F2071BFF09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EBFCE0D-1510-446E-BF53-2927C0FF0963}"/>
              </a:ext>
            </a:extLst>
          </p:cNvPr>
          <p:cNvSpPr>
            <a:spLocks noGrp="1"/>
          </p:cNvSpPr>
          <p:nvPr>
            <p:ph type="sldNum" sz="quarter" idx="12"/>
          </p:nvPr>
        </p:nvSpPr>
        <p:spPr/>
        <p:txBody>
          <a:bodyPr/>
          <a:lstStyle/>
          <a:p>
            <a:fld id="{19936162-139D-433F-B1A0-C6F2C2F45394}" type="slidenum">
              <a:rPr lang="de-DE" smtClean="0"/>
              <a:t>‹Nr.›</a:t>
            </a:fld>
            <a:endParaRPr lang="de-DE"/>
          </a:p>
        </p:txBody>
      </p:sp>
    </p:spTree>
    <p:extLst>
      <p:ext uri="{BB962C8B-B14F-4D97-AF65-F5344CB8AC3E}">
        <p14:creationId xmlns:p14="http://schemas.microsoft.com/office/powerpoint/2010/main" val="426628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A2AAE4-EE87-4599-A97E-566EEB1A606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CA4ABE5-7A50-49DD-BC5A-9929E488F7E2}"/>
              </a:ext>
            </a:extLst>
          </p:cNvPr>
          <p:cNvSpPr>
            <a:spLocks noGrp="1"/>
          </p:cNvSpPr>
          <p:nvPr>
            <p:ph type="dt" sz="half" idx="10"/>
          </p:nvPr>
        </p:nvSpPr>
        <p:spPr/>
        <p:txBody>
          <a:bodyPr/>
          <a:lstStyle/>
          <a:p>
            <a:fld id="{D47CCCCE-40C1-4BD4-8284-323A9312CAA9}" type="datetimeFigureOut">
              <a:rPr lang="de-DE" smtClean="0"/>
              <a:t>05.05.2022</a:t>
            </a:fld>
            <a:endParaRPr lang="de-DE"/>
          </a:p>
        </p:txBody>
      </p:sp>
      <p:sp>
        <p:nvSpPr>
          <p:cNvPr id="4" name="Fußzeilenplatzhalter 3">
            <a:extLst>
              <a:ext uri="{FF2B5EF4-FFF2-40B4-BE49-F238E27FC236}">
                <a16:creationId xmlns:a16="http://schemas.microsoft.com/office/drawing/2014/main" id="{9A6057B2-3D04-47A2-BB7D-9079191F333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2E43161-032B-4F82-8D57-F8B88B1D00C3}"/>
              </a:ext>
            </a:extLst>
          </p:cNvPr>
          <p:cNvSpPr>
            <a:spLocks noGrp="1"/>
          </p:cNvSpPr>
          <p:nvPr>
            <p:ph type="sldNum" sz="quarter" idx="12"/>
          </p:nvPr>
        </p:nvSpPr>
        <p:spPr/>
        <p:txBody>
          <a:bodyPr/>
          <a:lstStyle/>
          <a:p>
            <a:fld id="{19936162-139D-433F-B1A0-C6F2C2F45394}" type="slidenum">
              <a:rPr lang="de-DE" smtClean="0"/>
              <a:t>‹Nr.›</a:t>
            </a:fld>
            <a:endParaRPr lang="de-DE"/>
          </a:p>
        </p:txBody>
      </p:sp>
    </p:spTree>
    <p:extLst>
      <p:ext uri="{BB962C8B-B14F-4D97-AF65-F5344CB8AC3E}">
        <p14:creationId xmlns:p14="http://schemas.microsoft.com/office/powerpoint/2010/main" val="19292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D0C8E57-E491-44B4-B5B1-F540FF3BBE23}"/>
              </a:ext>
            </a:extLst>
          </p:cNvPr>
          <p:cNvSpPr>
            <a:spLocks noGrp="1"/>
          </p:cNvSpPr>
          <p:nvPr>
            <p:ph type="dt" sz="half" idx="10"/>
          </p:nvPr>
        </p:nvSpPr>
        <p:spPr/>
        <p:txBody>
          <a:bodyPr/>
          <a:lstStyle/>
          <a:p>
            <a:fld id="{D47CCCCE-40C1-4BD4-8284-323A9312CAA9}" type="datetimeFigureOut">
              <a:rPr lang="de-DE" smtClean="0"/>
              <a:t>05.05.2022</a:t>
            </a:fld>
            <a:endParaRPr lang="de-DE"/>
          </a:p>
        </p:txBody>
      </p:sp>
      <p:sp>
        <p:nvSpPr>
          <p:cNvPr id="3" name="Fußzeilenplatzhalter 2">
            <a:extLst>
              <a:ext uri="{FF2B5EF4-FFF2-40B4-BE49-F238E27FC236}">
                <a16:creationId xmlns:a16="http://schemas.microsoft.com/office/drawing/2014/main" id="{F2FE3EA1-5826-47D1-9EC9-A9E22222310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03F6B9A-C991-4C3C-BAFE-E0A093607505}"/>
              </a:ext>
            </a:extLst>
          </p:cNvPr>
          <p:cNvSpPr>
            <a:spLocks noGrp="1"/>
          </p:cNvSpPr>
          <p:nvPr>
            <p:ph type="sldNum" sz="quarter" idx="12"/>
          </p:nvPr>
        </p:nvSpPr>
        <p:spPr/>
        <p:txBody>
          <a:bodyPr/>
          <a:lstStyle/>
          <a:p>
            <a:fld id="{19936162-139D-433F-B1A0-C6F2C2F45394}" type="slidenum">
              <a:rPr lang="de-DE" smtClean="0"/>
              <a:t>‹Nr.›</a:t>
            </a:fld>
            <a:endParaRPr lang="de-DE"/>
          </a:p>
        </p:txBody>
      </p:sp>
    </p:spTree>
    <p:extLst>
      <p:ext uri="{BB962C8B-B14F-4D97-AF65-F5344CB8AC3E}">
        <p14:creationId xmlns:p14="http://schemas.microsoft.com/office/powerpoint/2010/main" val="285352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E9B9EE-D797-4244-891C-28A53392AE0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D386025-7DE9-44C9-AD50-9C9A1BAC9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4024F6A-A3BD-44FC-BF22-F6FACDE23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2115865-1C5D-4796-AD7B-FBCF691BE318}"/>
              </a:ext>
            </a:extLst>
          </p:cNvPr>
          <p:cNvSpPr>
            <a:spLocks noGrp="1"/>
          </p:cNvSpPr>
          <p:nvPr>
            <p:ph type="dt" sz="half" idx="10"/>
          </p:nvPr>
        </p:nvSpPr>
        <p:spPr/>
        <p:txBody>
          <a:bodyPr/>
          <a:lstStyle/>
          <a:p>
            <a:fld id="{D47CCCCE-40C1-4BD4-8284-323A9312CAA9}" type="datetimeFigureOut">
              <a:rPr lang="de-DE" smtClean="0"/>
              <a:t>05.05.2022</a:t>
            </a:fld>
            <a:endParaRPr lang="de-DE"/>
          </a:p>
        </p:txBody>
      </p:sp>
      <p:sp>
        <p:nvSpPr>
          <p:cNvPr id="6" name="Fußzeilenplatzhalter 5">
            <a:extLst>
              <a:ext uri="{FF2B5EF4-FFF2-40B4-BE49-F238E27FC236}">
                <a16:creationId xmlns:a16="http://schemas.microsoft.com/office/drawing/2014/main" id="{E7BCC836-0CB2-4E97-9A1D-C0C650C60EB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358BE4F-EE58-4B31-803B-F750B3C47FB2}"/>
              </a:ext>
            </a:extLst>
          </p:cNvPr>
          <p:cNvSpPr>
            <a:spLocks noGrp="1"/>
          </p:cNvSpPr>
          <p:nvPr>
            <p:ph type="sldNum" sz="quarter" idx="12"/>
          </p:nvPr>
        </p:nvSpPr>
        <p:spPr/>
        <p:txBody>
          <a:bodyPr/>
          <a:lstStyle/>
          <a:p>
            <a:fld id="{19936162-139D-433F-B1A0-C6F2C2F45394}" type="slidenum">
              <a:rPr lang="de-DE" smtClean="0"/>
              <a:t>‹Nr.›</a:t>
            </a:fld>
            <a:endParaRPr lang="de-DE"/>
          </a:p>
        </p:txBody>
      </p:sp>
    </p:spTree>
    <p:extLst>
      <p:ext uri="{BB962C8B-B14F-4D97-AF65-F5344CB8AC3E}">
        <p14:creationId xmlns:p14="http://schemas.microsoft.com/office/powerpoint/2010/main" val="315282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97BB3D-F078-4FE8-A67B-76BD9EE291F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12EA1DC-45AA-4B3A-A029-0F43D1AF1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2F03599-E589-4163-88BA-C366836A4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6AEE531-4689-4170-B9E1-5462F0A90818}"/>
              </a:ext>
            </a:extLst>
          </p:cNvPr>
          <p:cNvSpPr>
            <a:spLocks noGrp="1"/>
          </p:cNvSpPr>
          <p:nvPr>
            <p:ph type="dt" sz="half" idx="10"/>
          </p:nvPr>
        </p:nvSpPr>
        <p:spPr/>
        <p:txBody>
          <a:bodyPr/>
          <a:lstStyle/>
          <a:p>
            <a:fld id="{D47CCCCE-40C1-4BD4-8284-323A9312CAA9}" type="datetimeFigureOut">
              <a:rPr lang="de-DE" smtClean="0"/>
              <a:t>05.05.2022</a:t>
            </a:fld>
            <a:endParaRPr lang="de-DE"/>
          </a:p>
        </p:txBody>
      </p:sp>
      <p:sp>
        <p:nvSpPr>
          <p:cNvPr id="6" name="Fußzeilenplatzhalter 5">
            <a:extLst>
              <a:ext uri="{FF2B5EF4-FFF2-40B4-BE49-F238E27FC236}">
                <a16:creationId xmlns:a16="http://schemas.microsoft.com/office/drawing/2014/main" id="{8A7F2705-3AD7-41F6-B34B-0BF17DB2DA4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B08DB4D-62F9-4941-B1E9-8AE185B9B6D5}"/>
              </a:ext>
            </a:extLst>
          </p:cNvPr>
          <p:cNvSpPr>
            <a:spLocks noGrp="1"/>
          </p:cNvSpPr>
          <p:nvPr>
            <p:ph type="sldNum" sz="quarter" idx="12"/>
          </p:nvPr>
        </p:nvSpPr>
        <p:spPr/>
        <p:txBody>
          <a:bodyPr/>
          <a:lstStyle/>
          <a:p>
            <a:fld id="{19936162-139D-433F-B1A0-C6F2C2F45394}" type="slidenum">
              <a:rPr lang="de-DE" smtClean="0"/>
              <a:t>‹Nr.›</a:t>
            </a:fld>
            <a:endParaRPr lang="de-DE"/>
          </a:p>
        </p:txBody>
      </p:sp>
    </p:spTree>
    <p:extLst>
      <p:ext uri="{BB962C8B-B14F-4D97-AF65-F5344CB8AC3E}">
        <p14:creationId xmlns:p14="http://schemas.microsoft.com/office/powerpoint/2010/main" val="408813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0659B91-E05B-44B9-8785-5F56FC552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14EDB75-B117-4CDB-A4B8-0E6A9C14C9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F93BF01-B633-4042-B273-4BA017841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CCCCE-40C1-4BD4-8284-323A9312CAA9}" type="datetimeFigureOut">
              <a:rPr lang="de-DE" smtClean="0"/>
              <a:t>05.05.2022</a:t>
            </a:fld>
            <a:endParaRPr lang="de-DE"/>
          </a:p>
        </p:txBody>
      </p:sp>
      <p:sp>
        <p:nvSpPr>
          <p:cNvPr id="5" name="Fußzeilenplatzhalter 4">
            <a:extLst>
              <a:ext uri="{FF2B5EF4-FFF2-40B4-BE49-F238E27FC236}">
                <a16:creationId xmlns:a16="http://schemas.microsoft.com/office/drawing/2014/main" id="{54C0B465-58E0-48DB-B20D-ED580E771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33B76B0B-CE8E-414C-9F75-DFDE4E871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36162-139D-433F-B1A0-C6F2C2F45394}" type="slidenum">
              <a:rPr lang="de-DE" smtClean="0"/>
              <a:t>‹Nr.›</a:t>
            </a:fld>
            <a:endParaRPr lang="de-DE"/>
          </a:p>
        </p:txBody>
      </p:sp>
    </p:spTree>
    <p:extLst>
      <p:ext uri="{BB962C8B-B14F-4D97-AF65-F5344CB8AC3E}">
        <p14:creationId xmlns:p14="http://schemas.microsoft.com/office/powerpoint/2010/main" val="2988856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40453FF-86AF-47F1-9C55-448551E6D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594184"/>
            <a:ext cx="6191250" cy="2664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63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5032843-F128-409C-AEB1-1F1E2B943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374984"/>
            <a:ext cx="4181475" cy="179962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2D55C6EE-CD45-49EF-B7A0-198FEF7B03EB}"/>
              </a:ext>
            </a:extLst>
          </p:cNvPr>
          <p:cNvSpPr txBox="1"/>
          <p:nvPr/>
        </p:nvSpPr>
        <p:spPr>
          <a:xfrm>
            <a:off x="5229726" y="1443841"/>
            <a:ext cx="6096000" cy="3970318"/>
          </a:xfrm>
          <a:prstGeom prst="rect">
            <a:avLst/>
          </a:prstGeom>
          <a:noFill/>
        </p:spPr>
        <p:txBody>
          <a:bodyPr wrap="square">
            <a:spAutoFit/>
          </a:bodyPr>
          <a:lstStyle/>
          <a:p>
            <a:pPr algn="l"/>
            <a:r>
              <a:rPr lang="de-DE" b="1" i="0" dirty="0">
                <a:effectLst/>
                <a:latin typeface="arial" panose="020B0604020202020204" pitchFamily="34" charset="0"/>
              </a:rPr>
              <a:t>Aufgabe und Problemstellung</a:t>
            </a:r>
            <a:endParaRPr lang="de-DE" b="0" i="0" dirty="0">
              <a:effectLst/>
              <a:latin typeface="arial" panose="020B0604020202020204" pitchFamily="34" charset="0"/>
            </a:endParaRPr>
          </a:p>
          <a:p>
            <a:pPr algn="l"/>
            <a:r>
              <a:rPr lang="de-DE" b="0" i="0" dirty="0">
                <a:effectLst/>
                <a:latin typeface="arial" panose="020B0604020202020204" pitchFamily="34" charset="0"/>
              </a:rPr>
              <a:t>Kleine und mittelständische Unternehmen (KMU) leisten einen signifikanten Beitrag zur Deutschen Wirtschaftsleistung. Im Kontext der Digitalen Transformation wird die Relevanz der Informationssicherheit von Unternehmen häufig unterschätzt. Gefahren werden nicht erkannt oder falsch eingeschätzt. Der Faktor Mensch stellt dabei mittlerweile das prominenteste Einfallstor für Angreifer auf Unternehmen dar (z.B. durch </a:t>
            </a:r>
            <a:r>
              <a:rPr lang="de-DE" b="0" i="0" dirty="0" err="1">
                <a:effectLst/>
                <a:latin typeface="arial" panose="020B0604020202020204" pitchFamily="34" charset="0"/>
              </a:rPr>
              <a:t>Social</a:t>
            </a:r>
            <a:r>
              <a:rPr lang="de-DE" b="0" i="0" dirty="0">
                <a:effectLst/>
                <a:latin typeface="arial" panose="020B0604020202020204" pitchFamily="34" charset="0"/>
              </a:rPr>
              <a:t> Engineering, Phishing). Der häufig auf technische Maßnahmen gelegte Fokus von IT-Dienstleistern führt zu einer isolierten Betrachtung der IT-Sicherheit in Unternehmen und als Folge dessen zur Nichteinbeziehung der Beschäftigten.</a:t>
            </a:r>
          </a:p>
        </p:txBody>
      </p:sp>
    </p:spTree>
    <p:extLst>
      <p:ext uri="{BB962C8B-B14F-4D97-AF65-F5344CB8AC3E}">
        <p14:creationId xmlns:p14="http://schemas.microsoft.com/office/powerpoint/2010/main" val="269243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5032843-F128-409C-AEB1-1F1E2B943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374984"/>
            <a:ext cx="4181475" cy="179962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2D55C6EE-CD45-49EF-B7A0-198FEF7B03EB}"/>
              </a:ext>
            </a:extLst>
          </p:cNvPr>
          <p:cNvSpPr txBox="1"/>
          <p:nvPr/>
        </p:nvSpPr>
        <p:spPr>
          <a:xfrm>
            <a:off x="5229726" y="1443841"/>
            <a:ext cx="6096000" cy="4524315"/>
          </a:xfrm>
          <a:prstGeom prst="rect">
            <a:avLst/>
          </a:prstGeom>
          <a:noFill/>
        </p:spPr>
        <p:txBody>
          <a:bodyPr wrap="square">
            <a:spAutoFit/>
          </a:bodyPr>
          <a:lstStyle/>
          <a:p>
            <a:pPr algn="l"/>
            <a:r>
              <a:rPr lang="de-DE" b="1" i="0" dirty="0">
                <a:effectLst/>
                <a:latin typeface="arial" panose="020B0604020202020204" pitchFamily="34" charset="0"/>
              </a:rPr>
              <a:t>Lösungsansatz und technische Umsetzung</a:t>
            </a:r>
            <a:endParaRPr lang="de-DE" b="0" i="0" dirty="0">
              <a:effectLst/>
              <a:latin typeface="arial" panose="020B0604020202020204" pitchFamily="34" charset="0"/>
            </a:endParaRPr>
          </a:p>
          <a:p>
            <a:pPr algn="l"/>
            <a:r>
              <a:rPr lang="de-DE" b="0" i="0" dirty="0">
                <a:effectLst/>
                <a:latin typeface="arial" panose="020B0604020202020204" pitchFamily="34" charset="0"/>
              </a:rPr>
              <a:t>Im Projekt ELITE wird eine Demonstrator-Plattform (IT-</a:t>
            </a:r>
            <a:r>
              <a:rPr lang="de-DE" b="0" i="0" dirty="0" err="1">
                <a:effectLst/>
                <a:latin typeface="arial" panose="020B0604020202020204" pitchFamily="34" charset="0"/>
              </a:rPr>
              <a:t>Sec.PopUp</a:t>
            </a:r>
            <a:r>
              <a:rPr lang="de-DE" b="0" i="0" dirty="0">
                <a:effectLst/>
                <a:latin typeface="arial" panose="020B0604020202020204" pitchFamily="34" charset="0"/>
              </a:rPr>
              <a:t>-Lab) in Form einer mobilen und dynamisch an unterschiedliche Einsatzszenarien anpassbaren IT-Sicherheits-Erlebnis-Umgebung aufgebaut, innerhalb derer IT-Angriffe und IT-Sicherheitsmaßnahmen erfahrbar gemacht werden. Interessenten können verschiedene Angriffe in den IT-</a:t>
            </a:r>
            <a:r>
              <a:rPr lang="de-DE" b="0" i="0" dirty="0" err="1">
                <a:effectLst/>
                <a:latin typeface="arial" panose="020B0604020202020204" pitchFamily="34" charset="0"/>
              </a:rPr>
              <a:t>Sec.PopUp</a:t>
            </a:r>
            <a:r>
              <a:rPr lang="de-DE" b="0" i="0" dirty="0">
                <a:effectLst/>
                <a:latin typeface="arial" panose="020B0604020202020204" pitchFamily="34" charset="0"/>
              </a:rPr>
              <a:t>-Labs anhand der Demonstratoren (auf KMU-typischen Arbeitsplätzen mit entsprechender Hard- und Software basierend) miterleben. Dabei werden Gamification-Ansätze eingesetzt, bei denen den zu sensibilisierenden Entscheidern und Beschäftigten KMU-typische Szenarien ihres Arbeitsalltags an mehreren Demonstratoren vorgestellt werden, in denen sie dann das Eintreten diverser IT-Sicherheitsvorfälle erkennen sollen.</a:t>
            </a:r>
          </a:p>
        </p:txBody>
      </p:sp>
    </p:spTree>
    <p:extLst>
      <p:ext uri="{BB962C8B-B14F-4D97-AF65-F5344CB8AC3E}">
        <p14:creationId xmlns:p14="http://schemas.microsoft.com/office/powerpoint/2010/main" val="413946652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Words>
  <Application>Microsoft Office PowerPoint</Application>
  <PresentationFormat>Breitbild</PresentationFormat>
  <Paragraphs>4</Paragraphs>
  <Slides>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Arial</vt:lpstr>
      <vt:lpstr>Calibri</vt:lpstr>
      <vt:lpstr>Calibri Light</vt:lpstr>
      <vt:lpstr>Office</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Fähnrich, Nicolas</dc:creator>
  <cp:lastModifiedBy>Fähnrich, Nicolas</cp:lastModifiedBy>
  <cp:revision>1</cp:revision>
  <dcterms:created xsi:type="dcterms:W3CDTF">2022-05-05T06:25:18Z</dcterms:created>
  <dcterms:modified xsi:type="dcterms:W3CDTF">2022-05-05T06:27:03Z</dcterms:modified>
</cp:coreProperties>
</file>