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CC6B21-7980-49C0-A3D3-45B09657EF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D92856D-F774-453B-9D6F-BC3B73F442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9099FAC-651B-473B-AE18-C7873299D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C39824-AD0D-48DB-AA42-F6D7F7F302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BD8FBA-45E0-4084-B085-89FE073B11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53DD83-1FFF-43FE-B69F-0CC8CDCF6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B550852-B4B0-4021-94D9-52221E01FA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8BCC422-CC41-434C-9EBF-924323C543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CE44405-A3A6-4D0C-8F38-DDC20EAE4B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DC18C02-28ED-4F93-9824-E712627E4F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1EA2938-6902-4B3B-88FE-E7C0292E28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3AFB57-CA77-4EA5-96C5-69134D88B6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F9F2FF-7CE8-4342-A354-9011CE852B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76861A-0F01-4147-9487-47F6800FEB7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F1FDA5-06F6-426E-A7DA-662EC2CBC1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A5C05C-C224-4313-BF76-A918494E15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413CE9-5DA9-4CD7-B4B8-B4CE734C57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53D9B2-EF86-411C-93B5-239132436E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BE786C-1DB9-4D50-BA2E-624449D47FE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83081F-FC7E-47AE-A08C-824154C056B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A606C7-E419-4D88-8DF8-F8FAD757E2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BCE8C9-9952-4707-A63D-61597A3493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3"/>
          <p:cNvSpPr/>
          <p:nvPr/>
        </p:nvSpPr>
        <p:spPr>
          <a:xfrm>
            <a:off x="9478800" y="0"/>
            <a:ext cx="930600" cy="584640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main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Rounded Rectangle 20"/>
          <p:cNvSpPr/>
          <p:nvPr/>
        </p:nvSpPr>
        <p:spPr>
          <a:xfrm>
            <a:off x="4737600" y="231912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menuInput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Rounded Rectangle 21"/>
          <p:cNvSpPr/>
          <p:nvPr/>
        </p:nvSpPr>
        <p:spPr>
          <a:xfrm>
            <a:off x="4737600" y="156528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displayMenu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Rounded Rectangle 22"/>
          <p:cNvSpPr/>
          <p:nvPr/>
        </p:nvSpPr>
        <p:spPr>
          <a:xfrm>
            <a:off x="3512520" y="80748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menuHandler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Rounded Rectangle 23"/>
          <p:cNvSpPr/>
          <p:nvPr/>
        </p:nvSpPr>
        <p:spPr>
          <a:xfrm>
            <a:off x="6964200" y="80748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initGame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Rounded Rectangle 24"/>
          <p:cNvSpPr/>
          <p:nvPr/>
        </p:nvSpPr>
        <p:spPr>
          <a:xfrm>
            <a:off x="10258560" y="156528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computerInput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Rounded Rectangle 25"/>
          <p:cNvSpPr/>
          <p:nvPr/>
        </p:nvSpPr>
        <p:spPr>
          <a:xfrm>
            <a:off x="10258560" y="80748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playerInput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Rounded Rectangle 26"/>
          <p:cNvSpPr/>
          <p:nvPr/>
        </p:nvSpPr>
        <p:spPr>
          <a:xfrm>
            <a:off x="10284480" y="459072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checkWinner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Rounded Rectangle 29"/>
          <p:cNvSpPr/>
          <p:nvPr/>
        </p:nvSpPr>
        <p:spPr>
          <a:xfrm>
            <a:off x="10284480" y="307476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checkCollisions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Rounded Rectangle 30"/>
          <p:cNvSpPr/>
          <p:nvPr/>
        </p:nvSpPr>
        <p:spPr>
          <a:xfrm>
            <a:off x="10284480" y="231696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updateMoves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Rounded Rectangle 32"/>
          <p:cNvSpPr/>
          <p:nvPr/>
        </p:nvSpPr>
        <p:spPr>
          <a:xfrm>
            <a:off x="10284480" y="383472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updateScreen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Rounded Rectangle 34"/>
          <p:cNvSpPr/>
          <p:nvPr/>
        </p:nvSpPr>
        <p:spPr>
          <a:xfrm>
            <a:off x="10284480" y="534420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endGame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Rounded Rectangle 36"/>
          <p:cNvSpPr/>
          <p:nvPr/>
        </p:nvSpPr>
        <p:spPr>
          <a:xfrm>
            <a:off x="10284480" y="610020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clearMem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Rounded Rectangle 45"/>
          <p:cNvSpPr/>
          <p:nvPr/>
        </p:nvSpPr>
        <p:spPr>
          <a:xfrm>
            <a:off x="5879880" y="307476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showHelp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Rounded Rectangle 46"/>
          <p:cNvSpPr/>
          <p:nvPr/>
        </p:nvSpPr>
        <p:spPr>
          <a:xfrm>
            <a:off x="5879880" y="383472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showNames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Rounded Rectangle 47"/>
          <p:cNvSpPr/>
          <p:nvPr/>
        </p:nvSpPr>
        <p:spPr>
          <a:xfrm>
            <a:off x="1397880" y="156528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saveNames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Rounded Rectangle 48"/>
          <p:cNvSpPr/>
          <p:nvPr/>
        </p:nvSpPr>
        <p:spPr>
          <a:xfrm>
            <a:off x="6964200" y="459072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loadNames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Rounded Rectangle 49"/>
          <p:cNvSpPr/>
          <p:nvPr/>
        </p:nvSpPr>
        <p:spPr>
          <a:xfrm>
            <a:off x="218520" y="80748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initProgram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Rounded Rectangle 50"/>
          <p:cNvSpPr/>
          <p:nvPr/>
        </p:nvSpPr>
        <p:spPr>
          <a:xfrm>
            <a:off x="1397880" y="2316960"/>
            <a:ext cx="172512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initColors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Rounded Rectangle 56"/>
          <p:cNvSpPr/>
          <p:nvPr/>
        </p:nvSpPr>
        <p:spPr>
          <a:xfrm>
            <a:off x="6964200" y="534420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saveNames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Rounded Rectangle 57"/>
          <p:cNvSpPr/>
          <p:nvPr/>
        </p:nvSpPr>
        <p:spPr>
          <a:xfrm>
            <a:off x="8077680" y="1565280"/>
            <a:ext cx="1725480" cy="5846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loadNames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86" name="Elbow Connector 61"/>
          <p:cNvCxnSpPr>
            <a:stCxn id="65" idx="2"/>
            <a:endCxn id="82" idx="0"/>
          </p:cNvCxnSpPr>
          <p:nvPr/>
        </p:nvCxnSpPr>
        <p:spPr>
          <a:xfrm rot="5400000">
            <a:off x="5400720" y="-3735360"/>
            <a:ext cx="223200" cy="8863200"/>
          </a:xfrm>
          <a:prstGeom prst="bentConnector3">
            <a:avLst>
              <a:gd name="adj1" fmla="val 50080"/>
            </a:avLst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87" name="Elbow Connector 95"/>
          <p:cNvCxnSpPr>
            <a:stCxn id="65" idx="2"/>
            <a:endCxn id="68" idx="0"/>
          </p:cNvCxnSpPr>
          <p:nvPr/>
        </p:nvCxnSpPr>
        <p:spPr>
          <a:xfrm rot="5400000">
            <a:off x="7047720" y="-2088360"/>
            <a:ext cx="223200" cy="5569200"/>
          </a:xfrm>
          <a:prstGeom prst="bentConnector3">
            <a:avLst>
              <a:gd name="adj1" fmla="val 50080"/>
            </a:avLst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88" name="Elbow Connector 97"/>
          <p:cNvCxnSpPr>
            <a:stCxn id="65" idx="2"/>
            <a:endCxn id="69" idx="0"/>
          </p:cNvCxnSpPr>
          <p:nvPr/>
        </p:nvCxnSpPr>
        <p:spPr>
          <a:xfrm rot="5400000">
            <a:off x="8773560" y="-362520"/>
            <a:ext cx="223200" cy="2117520"/>
          </a:xfrm>
          <a:prstGeom prst="bentConnector3">
            <a:avLst>
              <a:gd name="adj1" fmla="val 50080"/>
            </a:avLst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89" name="Elbow Connector 99"/>
          <p:cNvCxnSpPr>
            <a:stCxn id="65" idx="2"/>
            <a:endCxn id="71" idx="1"/>
          </p:cNvCxnSpPr>
          <p:nvPr/>
        </p:nvCxnSpPr>
        <p:spPr>
          <a:xfrm flipH="1" rot="16200000">
            <a:off x="9843840" y="684720"/>
            <a:ext cx="515520" cy="31500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0" name="Elbow Connector 101"/>
          <p:cNvCxnSpPr>
            <a:stCxn id="65" idx="2"/>
            <a:endCxn id="70" idx="1"/>
          </p:cNvCxnSpPr>
          <p:nvPr/>
        </p:nvCxnSpPr>
        <p:spPr>
          <a:xfrm flipH="1" rot="16200000">
            <a:off x="9464760" y="1063800"/>
            <a:ext cx="1273320" cy="31500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1" name="Elbow Connector 103"/>
          <p:cNvCxnSpPr>
            <a:stCxn id="65" idx="2"/>
            <a:endCxn id="74" idx="1"/>
          </p:cNvCxnSpPr>
          <p:nvPr/>
        </p:nvCxnSpPr>
        <p:spPr>
          <a:xfrm flipH="1" rot="16200000">
            <a:off x="9101880" y="1426680"/>
            <a:ext cx="202500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2" name="Elbow Connector 105"/>
          <p:cNvCxnSpPr>
            <a:stCxn id="65" idx="2"/>
            <a:endCxn id="73" idx="1"/>
          </p:cNvCxnSpPr>
          <p:nvPr/>
        </p:nvCxnSpPr>
        <p:spPr>
          <a:xfrm flipH="1" rot="16200000">
            <a:off x="8723160" y="1805400"/>
            <a:ext cx="278280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3" name="Elbow Connector 108"/>
          <p:cNvCxnSpPr>
            <a:stCxn id="65" idx="2"/>
            <a:endCxn id="75" idx="1"/>
          </p:cNvCxnSpPr>
          <p:nvPr/>
        </p:nvCxnSpPr>
        <p:spPr>
          <a:xfrm flipH="1" rot="16200000">
            <a:off x="8343000" y="2185560"/>
            <a:ext cx="354276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4" name="Elbow Connector 110"/>
          <p:cNvCxnSpPr>
            <a:stCxn id="65" idx="2"/>
            <a:endCxn id="72" idx="1"/>
          </p:cNvCxnSpPr>
          <p:nvPr/>
        </p:nvCxnSpPr>
        <p:spPr>
          <a:xfrm flipH="1" rot="16200000">
            <a:off x="7965000" y="2563560"/>
            <a:ext cx="429876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5" name="Elbow Connector 112"/>
          <p:cNvCxnSpPr>
            <a:stCxn id="65" idx="2"/>
            <a:endCxn id="76" idx="1"/>
          </p:cNvCxnSpPr>
          <p:nvPr/>
        </p:nvCxnSpPr>
        <p:spPr>
          <a:xfrm flipH="1" rot="16200000">
            <a:off x="7588440" y="2940120"/>
            <a:ext cx="505224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6" name="Elbow Connector 114"/>
          <p:cNvCxnSpPr>
            <a:stCxn id="65" idx="2"/>
            <a:endCxn id="77" idx="1"/>
          </p:cNvCxnSpPr>
          <p:nvPr/>
        </p:nvCxnSpPr>
        <p:spPr>
          <a:xfrm flipH="1" rot="16200000">
            <a:off x="7210440" y="3318120"/>
            <a:ext cx="5808240" cy="3409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7" name="Elbow Connector 133"/>
          <p:cNvCxnSpPr>
            <a:stCxn id="82" idx="2"/>
            <a:endCxn id="80" idx="1"/>
          </p:cNvCxnSpPr>
          <p:nvPr/>
        </p:nvCxnSpPr>
        <p:spPr>
          <a:xfrm flipH="1" rot="16200000">
            <a:off x="1006920" y="1466280"/>
            <a:ext cx="465840" cy="31716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8" name="Elbow Connector 135"/>
          <p:cNvCxnSpPr>
            <a:stCxn id="82" idx="2"/>
            <a:endCxn id="83" idx="1"/>
          </p:cNvCxnSpPr>
          <p:nvPr/>
        </p:nvCxnSpPr>
        <p:spPr>
          <a:xfrm flipH="1" rot="16200000">
            <a:off x="631080" y="1842120"/>
            <a:ext cx="1217520" cy="31716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99" name="Elbow Connector 139"/>
          <p:cNvCxnSpPr>
            <a:stCxn id="68" idx="2"/>
            <a:endCxn id="67" idx="1"/>
          </p:cNvCxnSpPr>
          <p:nvPr/>
        </p:nvCxnSpPr>
        <p:spPr>
          <a:xfrm flipH="1" rot="16200000">
            <a:off x="4323600" y="1443240"/>
            <a:ext cx="465840" cy="36288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0" name="Elbow Connector 143"/>
          <p:cNvCxnSpPr>
            <a:stCxn id="68" idx="2"/>
            <a:endCxn id="66" idx="1"/>
          </p:cNvCxnSpPr>
          <p:nvPr/>
        </p:nvCxnSpPr>
        <p:spPr>
          <a:xfrm flipH="1" rot="16200000">
            <a:off x="3946680" y="1820160"/>
            <a:ext cx="1219680" cy="36288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1" name="Elbow Connector 145"/>
          <p:cNvCxnSpPr>
            <a:stCxn id="66" idx="2"/>
            <a:endCxn id="78" idx="1"/>
          </p:cNvCxnSpPr>
          <p:nvPr/>
        </p:nvCxnSpPr>
        <p:spPr>
          <a:xfrm flipH="1" rot="16200000">
            <a:off x="5508360" y="2995200"/>
            <a:ext cx="463680" cy="28008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2" name="Elbow Connector 147"/>
          <p:cNvCxnSpPr>
            <a:stCxn id="66" idx="2"/>
            <a:endCxn id="79" idx="1"/>
          </p:cNvCxnSpPr>
          <p:nvPr/>
        </p:nvCxnSpPr>
        <p:spPr>
          <a:xfrm flipH="1" rot="16200000">
            <a:off x="5128200" y="3375360"/>
            <a:ext cx="1223640" cy="28008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3" name="Elbow Connector 149"/>
          <p:cNvCxnSpPr>
            <a:stCxn id="79" idx="2"/>
            <a:endCxn id="81" idx="1"/>
          </p:cNvCxnSpPr>
          <p:nvPr/>
        </p:nvCxnSpPr>
        <p:spPr>
          <a:xfrm flipH="1" rot="16200000">
            <a:off x="6621480" y="4540320"/>
            <a:ext cx="464040" cy="2221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4" name="Elbow Connector 151"/>
          <p:cNvCxnSpPr>
            <a:stCxn id="79" idx="2"/>
            <a:endCxn id="84" idx="1"/>
          </p:cNvCxnSpPr>
          <p:nvPr/>
        </p:nvCxnSpPr>
        <p:spPr>
          <a:xfrm flipH="1" rot="16200000">
            <a:off x="6244920" y="4916880"/>
            <a:ext cx="1217520" cy="22212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105" name="Elbow Connector 154"/>
          <p:cNvCxnSpPr>
            <a:stCxn id="69" idx="2"/>
            <a:endCxn id="85" idx="1"/>
          </p:cNvCxnSpPr>
          <p:nvPr/>
        </p:nvCxnSpPr>
        <p:spPr>
          <a:xfrm flipH="1" rot="16200000">
            <a:off x="7719480" y="1499040"/>
            <a:ext cx="465840" cy="251280"/>
          </a:xfrm>
          <a:prstGeom prst="bentConnector2">
            <a:avLst/>
          </a:prstGeom>
          <a:ln>
            <a:solidFill>
              <a:srgbClr val="5b9bd5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E5F698DA1C549966A8E8BB066CDE3" ma:contentTypeVersion="14" ma:contentTypeDescription="Create a new document." ma:contentTypeScope="" ma:versionID="fcf469f572e59200e1cf307fa6c4e371">
  <xsd:schema xmlns:xsd="http://www.w3.org/2001/XMLSchema" xmlns:xs="http://www.w3.org/2001/XMLSchema" xmlns:p="http://schemas.microsoft.com/office/2006/metadata/properties" xmlns:ns1="http://schemas.microsoft.com/sharepoint/v3" xmlns:ns3="28f30ec7-cda0-452f-9e08-a8f8e3d2e78b" xmlns:ns4="1c58d1c6-9846-43a6-bd76-951cf228d36a" targetNamespace="http://schemas.microsoft.com/office/2006/metadata/properties" ma:root="true" ma:fieldsID="bec8a31c9d52ef31986d51c817c329f8" ns1:_="" ns3:_="" ns4:_="">
    <xsd:import namespace="http://schemas.microsoft.com/sharepoint/v3"/>
    <xsd:import namespace="28f30ec7-cda0-452f-9e08-a8f8e3d2e78b"/>
    <xsd:import namespace="1c58d1c6-9846-43a6-bd76-951cf228d3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30ec7-cda0-452f-9e08-a8f8e3d2e7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8d1c6-9846-43a6-bd76-951cf228d36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73A872-7C46-43A6-8491-87DEEF15F6E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c58d1c6-9846-43a6-bd76-951cf228d36a"/>
    <ds:schemaRef ds:uri="28f30ec7-cda0-452f-9e08-a8f8e3d2e78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6C9A10-6E91-4EE7-A617-A3D0D9E1E8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4F102-845D-4C24-8047-87BF64359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f30ec7-cda0-452f-9e08-a8f8e3d2e78b"/>
    <ds:schemaRef ds:uri="1c58d1c6-9846-43a6-bd76-951cf228d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LibreOffice_project/48a6bac9e7e268aeb4c3483fcf825c94556d9f92</Application>
  <AppVersion>15.0000</AppVersion>
  <Words>21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2024-12-16T22:45:12Z</dcterms:created>
  <dc:creator/>
  <dc:description/>
  <dc:language>en-US</dc:language>
  <cp:lastModifiedBy/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0x0101001CEE5F698DA1C549966A8E8BB066CDE3</vt:lpwstr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