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rgbClr val="E7EDF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729666" y="2465991"/>
            <a:ext cx="6529705" cy="6118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42B0F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105399" y="2"/>
            <a:ext cx="13182600" cy="5143500"/>
          </a:xfrm>
          <a:custGeom>
            <a:avLst/>
            <a:gdLst/>
            <a:ahLst/>
            <a:cxnLst/>
            <a:rect l="l" t="t" r="r" b="b"/>
            <a:pathLst>
              <a:path w="13182600" h="5143500">
                <a:moveTo>
                  <a:pt x="0" y="5143499"/>
                </a:moveTo>
                <a:lnTo>
                  <a:pt x="13182599" y="5143499"/>
                </a:lnTo>
                <a:lnTo>
                  <a:pt x="131825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E7EDF1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0541" y="3"/>
            <a:ext cx="1657349" cy="1028699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2"/>
            <a:ext cx="5105400" cy="10287000"/>
          </a:xfrm>
          <a:custGeom>
            <a:avLst/>
            <a:gdLst/>
            <a:ahLst/>
            <a:cxnLst/>
            <a:rect l="l" t="t" r="r" b="b"/>
            <a:pathLst>
              <a:path w="5105400" h="10287000">
                <a:moveTo>
                  <a:pt x="5105399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5105399" y="0"/>
                </a:lnTo>
                <a:lnTo>
                  <a:pt x="5105399" y="10286996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8536" y="4425949"/>
            <a:ext cx="1377092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0556" y="4325081"/>
            <a:ext cx="14386887" cy="390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0">
                <a:solidFill>
                  <a:srgbClr val="E7EDF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7815" cy="10287000"/>
            <a:chOff x="0" y="0"/>
            <a:chExt cx="410781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2372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4107815" cy="10287000"/>
            </a:xfrm>
            <a:custGeom>
              <a:avLst/>
              <a:gdLst/>
              <a:ahLst/>
              <a:cxnLst/>
              <a:rect l="l" t="t" r="r" b="b"/>
              <a:pathLst>
                <a:path w="4107815" h="10287000">
                  <a:moveTo>
                    <a:pt x="4107586" y="2454376"/>
                  </a:moveTo>
                  <a:lnTo>
                    <a:pt x="4104462" y="2408034"/>
                  </a:lnTo>
                  <a:lnTo>
                    <a:pt x="4095343" y="2363609"/>
                  </a:lnTo>
                  <a:lnTo>
                    <a:pt x="4080649" y="2321483"/>
                  </a:lnTo>
                  <a:lnTo>
                    <a:pt x="4060774" y="2282075"/>
                  </a:lnTo>
                  <a:lnTo>
                    <a:pt x="4036098" y="2245791"/>
                  </a:lnTo>
                  <a:lnTo>
                    <a:pt x="4007053" y="2213038"/>
                  </a:lnTo>
                  <a:lnTo>
                    <a:pt x="3974007" y="2184209"/>
                  </a:lnTo>
                  <a:lnTo>
                    <a:pt x="3937368" y="2159711"/>
                  </a:lnTo>
                  <a:lnTo>
                    <a:pt x="3897541" y="2139950"/>
                  </a:lnTo>
                  <a:lnTo>
                    <a:pt x="3854920" y="2125345"/>
                  </a:lnTo>
                  <a:lnTo>
                    <a:pt x="3809898" y="2116277"/>
                  </a:lnTo>
                  <a:lnTo>
                    <a:pt x="3762895" y="2113165"/>
                  </a:lnTo>
                  <a:lnTo>
                    <a:pt x="3713442" y="2116709"/>
                  </a:lnTo>
                  <a:lnTo>
                    <a:pt x="3666223" y="2126983"/>
                  </a:lnTo>
                  <a:lnTo>
                    <a:pt x="3621722" y="2143493"/>
                  </a:lnTo>
                  <a:lnTo>
                    <a:pt x="3580384" y="2165718"/>
                  </a:lnTo>
                  <a:lnTo>
                    <a:pt x="3542677" y="2193163"/>
                  </a:lnTo>
                  <a:lnTo>
                    <a:pt x="3509048" y="2225319"/>
                  </a:lnTo>
                  <a:lnTo>
                    <a:pt x="3479965" y="2261666"/>
                  </a:lnTo>
                  <a:lnTo>
                    <a:pt x="3455898" y="2301697"/>
                  </a:lnTo>
                  <a:lnTo>
                    <a:pt x="3437280" y="2344915"/>
                  </a:lnTo>
                  <a:lnTo>
                    <a:pt x="3424593" y="2390787"/>
                  </a:lnTo>
                  <a:lnTo>
                    <a:pt x="1404962" y="2390787"/>
                  </a:lnTo>
                  <a:lnTo>
                    <a:pt x="1404962" y="0"/>
                  </a:lnTo>
                  <a:lnTo>
                    <a:pt x="0" y="0"/>
                  </a:lnTo>
                  <a:lnTo>
                    <a:pt x="0" y="10286987"/>
                  </a:lnTo>
                  <a:lnTo>
                    <a:pt x="1404962" y="10286987"/>
                  </a:lnTo>
                  <a:lnTo>
                    <a:pt x="1404962" y="2517952"/>
                  </a:lnTo>
                  <a:lnTo>
                    <a:pt x="3426714" y="2517952"/>
                  </a:lnTo>
                  <a:lnTo>
                    <a:pt x="3438893" y="2564346"/>
                  </a:lnTo>
                  <a:lnTo>
                    <a:pt x="3457206" y="2607856"/>
                  </a:lnTo>
                  <a:lnTo>
                    <a:pt x="3481159" y="2648013"/>
                  </a:lnTo>
                  <a:lnTo>
                    <a:pt x="3510254" y="2684348"/>
                  </a:lnTo>
                  <a:lnTo>
                    <a:pt x="3544011" y="2716377"/>
                  </a:lnTo>
                  <a:lnTo>
                    <a:pt x="3581908" y="2743631"/>
                  </a:lnTo>
                  <a:lnTo>
                    <a:pt x="3623449" y="2765653"/>
                  </a:lnTo>
                  <a:lnTo>
                    <a:pt x="3668153" y="2781973"/>
                  </a:lnTo>
                  <a:lnTo>
                    <a:pt x="3715512" y="2792095"/>
                  </a:lnTo>
                  <a:lnTo>
                    <a:pt x="3765016" y="2795587"/>
                  </a:lnTo>
                  <a:lnTo>
                    <a:pt x="3811536" y="2792476"/>
                  </a:lnTo>
                  <a:lnTo>
                    <a:pt x="3856151" y="2783408"/>
                  </a:lnTo>
                  <a:lnTo>
                    <a:pt x="3898430" y="2768790"/>
                  </a:lnTo>
                  <a:lnTo>
                    <a:pt x="3937990" y="2749042"/>
                  </a:lnTo>
                  <a:lnTo>
                    <a:pt x="3974427" y="2724543"/>
                  </a:lnTo>
                  <a:lnTo>
                    <a:pt x="4007307" y="2695714"/>
                  </a:lnTo>
                  <a:lnTo>
                    <a:pt x="4036263" y="2662948"/>
                  </a:lnTo>
                  <a:lnTo>
                    <a:pt x="4060850" y="2626664"/>
                  </a:lnTo>
                  <a:lnTo>
                    <a:pt x="4080687" y="2587256"/>
                  </a:lnTo>
                  <a:lnTo>
                    <a:pt x="4095356" y="2545143"/>
                  </a:lnTo>
                  <a:lnTo>
                    <a:pt x="4104462" y="2500706"/>
                  </a:lnTo>
                  <a:lnTo>
                    <a:pt x="4107586" y="2454376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55378" y="1016698"/>
            <a:ext cx="105035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7040" algn="l"/>
                <a:tab pos="3493135" algn="l"/>
                <a:tab pos="7789545" algn="l"/>
              </a:tabLst>
            </a:pPr>
            <a:r>
              <a:rPr dirty="0" sz="3200" spc="365" b="0">
                <a:solidFill>
                  <a:srgbClr val="E7EDF1"/>
                </a:solidFill>
                <a:latin typeface="Lucida Sans Unicode"/>
                <a:cs typeface="Lucida Sans Unicode"/>
              </a:rPr>
              <a:t>Н</a:t>
            </a:r>
            <a:r>
              <a:rPr dirty="0" sz="3200" spc="390" b="0">
                <a:solidFill>
                  <a:srgbClr val="E7EDF1"/>
                </a:solidFill>
                <a:latin typeface="Lucida Sans Unicode"/>
                <a:cs typeface="Lucida Sans Unicode"/>
              </a:rPr>
              <a:t>Е</a:t>
            </a:r>
            <a:r>
              <a:rPr dirty="0" sz="3200" spc="434" b="0">
                <a:solidFill>
                  <a:srgbClr val="E7EDF1"/>
                </a:solidFill>
                <a:latin typeface="Lucida Sans Unicode"/>
                <a:cs typeface="Lucida Sans Unicode"/>
              </a:rPr>
              <a:t>Й</a:t>
            </a:r>
            <a:r>
              <a:rPr dirty="0" sz="3200" spc="515" b="0">
                <a:solidFill>
                  <a:srgbClr val="E7EDF1"/>
                </a:solidFill>
                <a:latin typeface="Lucida Sans Unicode"/>
                <a:cs typeface="Lucida Sans Unicode"/>
              </a:rPr>
              <a:t>Р</a:t>
            </a:r>
            <a:r>
              <a:rPr dirty="0" sz="3200" spc="360" b="0">
                <a:solidFill>
                  <a:srgbClr val="E7EDF1"/>
                </a:solidFill>
                <a:latin typeface="Lucida Sans Unicode"/>
                <a:cs typeface="Lucida Sans Unicode"/>
              </a:rPr>
              <a:t>О</a:t>
            </a:r>
            <a:r>
              <a:rPr dirty="0" sz="3200" spc="155" b="0">
                <a:solidFill>
                  <a:srgbClr val="E7EDF1"/>
                </a:solidFill>
                <a:latin typeface="Lucida Sans Unicode"/>
                <a:cs typeface="Lucida Sans Unicode"/>
              </a:rPr>
              <a:t>С</a:t>
            </a:r>
            <a:r>
              <a:rPr dirty="0" sz="3200" spc="390" b="0">
                <a:solidFill>
                  <a:srgbClr val="E7EDF1"/>
                </a:solidFill>
                <a:latin typeface="Lucida Sans Unicode"/>
                <a:cs typeface="Lucida Sans Unicode"/>
              </a:rPr>
              <a:t>Е</a:t>
            </a:r>
            <a:r>
              <a:rPr dirty="0" sz="3200" spc="105" b="0">
                <a:solidFill>
                  <a:srgbClr val="E7EDF1"/>
                </a:solidFill>
                <a:latin typeface="Lucida Sans Unicode"/>
                <a:cs typeface="Lucida Sans Unicode"/>
              </a:rPr>
              <a:t>Т</a:t>
            </a:r>
            <a:r>
              <a:rPr dirty="0" sz="3200" spc="85" b="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200" b="0">
                <a:solidFill>
                  <a:srgbClr val="E7EDF1"/>
                </a:solidFill>
                <a:latin typeface="Lucida Sans Unicode"/>
                <a:cs typeface="Lucida Sans Unicode"/>
              </a:rPr>
              <a:t>	</a:t>
            </a:r>
            <a:r>
              <a:rPr dirty="0" sz="3200" spc="85" b="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200" b="0">
                <a:solidFill>
                  <a:srgbClr val="E7EDF1"/>
                </a:solidFill>
                <a:latin typeface="Lucida Sans Unicode"/>
                <a:cs typeface="Lucida Sans Unicode"/>
              </a:rPr>
              <a:t>	</a:t>
            </a:r>
            <a:r>
              <a:rPr dirty="0" sz="3200" spc="434" b="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200" spc="155" b="0">
                <a:solidFill>
                  <a:srgbClr val="E7EDF1"/>
                </a:solidFill>
                <a:latin typeface="Lucida Sans Unicode"/>
                <a:cs typeface="Lucida Sans Unicode"/>
              </a:rPr>
              <a:t>С</a:t>
            </a:r>
            <a:r>
              <a:rPr dirty="0" sz="3200" spc="430" b="0">
                <a:solidFill>
                  <a:srgbClr val="E7EDF1"/>
                </a:solidFill>
                <a:latin typeface="Lucida Sans Unicode"/>
                <a:cs typeface="Lucida Sans Unicode"/>
              </a:rPr>
              <a:t>К</a:t>
            </a:r>
            <a:r>
              <a:rPr dirty="0" sz="3200" spc="290" b="0">
                <a:solidFill>
                  <a:srgbClr val="E7EDF1"/>
                </a:solidFill>
                <a:latin typeface="Lucida Sans Unicode"/>
                <a:cs typeface="Lucida Sans Unicode"/>
              </a:rPr>
              <a:t>У</a:t>
            </a:r>
            <a:r>
              <a:rPr dirty="0" sz="3200" spc="155" b="0">
                <a:solidFill>
                  <a:srgbClr val="E7EDF1"/>
                </a:solidFill>
                <a:latin typeface="Lucida Sans Unicode"/>
                <a:cs typeface="Lucida Sans Unicode"/>
              </a:rPr>
              <a:t>СС</a:t>
            </a:r>
            <a:r>
              <a:rPr dirty="0" sz="3200" spc="105" b="0">
                <a:solidFill>
                  <a:srgbClr val="E7EDF1"/>
                </a:solidFill>
                <a:latin typeface="Lucida Sans Unicode"/>
                <a:cs typeface="Lucida Sans Unicode"/>
              </a:rPr>
              <a:t>Т</a:t>
            </a:r>
            <a:r>
              <a:rPr dirty="0" sz="3200" spc="585" b="0">
                <a:solidFill>
                  <a:srgbClr val="E7EDF1"/>
                </a:solidFill>
                <a:latin typeface="Lucida Sans Unicode"/>
                <a:cs typeface="Lucida Sans Unicode"/>
              </a:rPr>
              <a:t>В</a:t>
            </a:r>
            <a:r>
              <a:rPr dirty="0" sz="3200" spc="390" b="0">
                <a:solidFill>
                  <a:srgbClr val="E7EDF1"/>
                </a:solidFill>
                <a:latin typeface="Lucida Sans Unicode"/>
                <a:cs typeface="Lucida Sans Unicode"/>
              </a:rPr>
              <a:t>Е</a:t>
            </a:r>
            <a:r>
              <a:rPr dirty="0" sz="3200" spc="365" b="0">
                <a:solidFill>
                  <a:srgbClr val="E7EDF1"/>
                </a:solidFill>
                <a:latin typeface="Lucida Sans Unicode"/>
                <a:cs typeface="Lucida Sans Unicode"/>
              </a:rPr>
              <a:t>НН</a:t>
            </a:r>
            <a:r>
              <a:rPr dirty="0" sz="3200" spc="520" b="0">
                <a:solidFill>
                  <a:srgbClr val="E7EDF1"/>
                </a:solidFill>
                <a:latin typeface="Lucida Sans Unicode"/>
                <a:cs typeface="Lucida Sans Unicode"/>
              </a:rPr>
              <a:t>Ы</a:t>
            </a:r>
            <a:r>
              <a:rPr dirty="0" sz="3200" spc="85" b="0">
                <a:solidFill>
                  <a:srgbClr val="E7EDF1"/>
                </a:solidFill>
                <a:latin typeface="Lucida Sans Unicode"/>
                <a:cs typeface="Lucida Sans Unicode"/>
              </a:rPr>
              <a:t>Й</a:t>
            </a:r>
            <a:r>
              <a:rPr dirty="0" sz="3200" b="0">
                <a:solidFill>
                  <a:srgbClr val="E7EDF1"/>
                </a:solidFill>
                <a:latin typeface="Lucida Sans Unicode"/>
                <a:cs typeface="Lucida Sans Unicode"/>
              </a:rPr>
              <a:t>	</a:t>
            </a:r>
            <a:r>
              <a:rPr dirty="0" sz="3200" spc="434" b="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200" spc="365" b="0">
                <a:solidFill>
                  <a:srgbClr val="E7EDF1"/>
                </a:solidFill>
                <a:latin typeface="Lucida Sans Unicode"/>
                <a:cs typeface="Lucida Sans Unicode"/>
              </a:rPr>
              <a:t>Н</a:t>
            </a:r>
            <a:r>
              <a:rPr dirty="0" sz="3200" spc="105" b="0">
                <a:solidFill>
                  <a:srgbClr val="E7EDF1"/>
                </a:solidFill>
                <a:latin typeface="Lucida Sans Unicode"/>
                <a:cs typeface="Lucida Sans Unicode"/>
              </a:rPr>
              <a:t>Т</a:t>
            </a:r>
            <a:r>
              <a:rPr dirty="0" sz="3200" spc="390" b="0">
                <a:solidFill>
                  <a:srgbClr val="E7EDF1"/>
                </a:solidFill>
                <a:latin typeface="Lucida Sans Unicode"/>
                <a:cs typeface="Lucida Sans Unicode"/>
              </a:rPr>
              <a:t>Е</a:t>
            </a:r>
            <a:r>
              <a:rPr dirty="0" sz="3200" spc="370" b="0">
                <a:solidFill>
                  <a:srgbClr val="E7EDF1"/>
                </a:solidFill>
                <a:latin typeface="Lucida Sans Unicode"/>
                <a:cs typeface="Lucida Sans Unicode"/>
              </a:rPr>
              <a:t>ЛЛ</a:t>
            </a:r>
            <a:r>
              <a:rPr dirty="0" sz="3200" spc="390" b="0">
                <a:solidFill>
                  <a:srgbClr val="E7EDF1"/>
                </a:solidFill>
                <a:latin typeface="Lucida Sans Unicode"/>
                <a:cs typeface="Lucida Sans Unicode"/>
              </a:rPr>
              <a:t>Е</a:t>
            </a:r>
            <a:r>
              <a:rPr dirty="0" sz="3200" spc="430" b="0">
                <a:solidFill>
                  <a:srgbClr val="E7EDF1"/>
                </a:solidFill>
                <a:latin typeface="Lucida Sans Unicode"/>
                <a:cs typeface="Lucida Sans Unicode"/>
              </a:rPr>
              <a:t>К</a:t>
            </a:r>
            <a:r>
              <a:rPr dirty="0" sz="3200" spc="-245" b="0">
                <a:solidFill>
                  <a:srgbClr val="E7EDF1"/>
                </a:solidFill>
                <a:latin typeface="Lucida Sans Unicode"/>
                <a:cs typeface="Lucida Sans Unicode"/>
              </a:rPr>
              <a:t>Т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7195">
              <a:lnSpc>
                <a:spcPts val="12525"/>
              </a:lnSpc>
              <a:spcBef>
                <a:spcPts val="100"/>
              </a:spcBef>
            </a:pPr>
            <a:r>
              <a:rPr dirty="0" spc="905"/>
              <a:t>GEOMETRY</a:t>
            </a:r>
          </a:p>
          <a:p>
            <a:pPr marL="417195">
              <a:lnSpc>
                <a:spcPts val="12525"/>
              </a:lnSpc>
            </a:pPr>
            <a:r>
              <a:rPr dirty="0" spc="630"/>
              <a:t>GRAPHIC</a:t>
            </a:r>
            <a:r>
              <a:rPr dirty="0" spc="790"/>
              <a:t> </a:t>
            </a:r>
            <a:r>
              <a:rPr dirty="0" spc="900"/>
              <a:t>SOLVER</a:t>
            </a:r>
          </a:p>
          <a:p>
            <a:pPr marL="417195">
              <a:lnSpc>
                <a:spcPct val="100000"/>
              </a:lnSpc>
              <a:spcBef>
                <a:spcPts val="2160"/>
              </a:spcBef>
            </a:pPr>
            <a:r>
              <a:rPr dirty="0" sz="2800" spc="380" b="0">
                <a:latin typeface="Tahoma"/>
                <a:cs typeface="Tahoma"/>
              </a:rPr>
              <a:t>Presented</a:t>
            </a:r>
            <a:r>
              <a:rPr dirty="0" sz="2800" spc="210" b="0">
                <a:latin typeface="Tahoma"/>
                <a:cs typeface="Tahoma"/>
              </a:rPr>
              <a:t> </a:t>
            </a:r>
            <a:r>
              <a:rPr dirty="0" sz="2800" spc="320" b="0">
                <a:latin typeface="Tahoma"/>
                <a:cs typeface="Tahoma"/>
              </a:rPr>
              <a:t>by</a:t>
            </a:r>
            <a:r>
              <a:rPr dirty="0" sz="2800" spc="215" b="0">
                <a:latin typeface="Tahoma"/>
                <a:cs typeface="Tahoma"/>
              </a:rPr>
              <a:t> </a:t>
            </a:r>
            <a:r>
              <a:rPr dirty="0" sz="2800" spc="465" b="0">
                <a:latin typeface="Tahoma"/>
                <a:cs typeface="Tahoma"/>
              </a:rPr>
              <a:t>SPARK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766445"/>
            <a:chOff x="0" y="5"/>
            <a:chExt cx="18288000" cy="766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18287999" cy="7660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"/>
              <a:ext cx="18288000" cy="406400"/>
            </a:xfrm>
            <a:custGeom>
              <a:avLst/>
              <a:gdLst/>
              <a:ahLst/>
              <a:cxnLst/>
              <a:rect l="l" t="t" r="r" b="b"/>
              <a:pathLst>
                <a:path w="18288000" h="406400">
                  <a:moveTo>
                    <a:pt x="0" y="0"/>
                  </a:moveTo>
                  <a:lnTo>
                    <a:pt x="18287999" y="0"/>
                  </a:lnTo>
                  <a:lnTo>
                    <a:pt x="18287999" y="406169"/>
                  </a:lnTo>
                  <a:lnTo>
                    <a:pt x="0" y="406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1957262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20" h="682625">
                <a:moveTo>
                  <a:pt x="2128640" y="682418"/>
                </a:moveTo>
                <a:lnTo>
                  <a:pt x="2079126" y="678936"/>
                </a:lnTo>
                <a:lnTo>
                  <a:pt x="2031770" y="668804"/>
                </a:lnTo>
                <a:lnTo>
                  <a:pt x="1987070" y="652491"/>
                </a:lnTo>
                <a:lnTo>
                  <a:pt x="1945522" y="630469"/>
                </a:lnTo>
                <a:lnTo>
                  <a:pt x="1907626" y="603209"/>
                </a:lnTo>
                <a:lnTo>
                  <a:pt x="1873879" y="571180"/>
                </a:lnTo>
                <a:lnTo>
                  <a:pt x="1844778" y="534852"/>
                </a:lnTo>
                <a:lnTo>
                  <a:pt x="1820822" y="494698"/>
                </a:lnTo>
                <a:lnTo>
                  <a:pt x="1802509" y="451186"/>
                </a:lnTo>
                <a:lnTo>
                  <a:pt x="1790337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788209" y="277629"/>
                </a:lnTo>
                <a:lnTo>
                  <a:pt x="1800899" y="231746"/>
                </a:lnTo>
                <a:lnTo>
                  <a:pt x="1819512" y="188534"/>
                </a:lnTo>
                <a:lnTo>
                  <a:pt x="1843589" y="148500"/>
                </a:lnTo>
                <a:lnTo>
                  <a:pt x="1872670" y="112154"/>
                </a:lnTo>
                <a:lnTo>
                  <a:pt x="1906296" y="80004"/>
                </a:lnTo>
                <a:lnTo>
                  <a:pt x="1944007" y="52558"/>
                </a:lnTo>
                <a:lnTo>
                  <a:pt x="1985344" y="30327"/>
                </a:lnTo>
                <a:lnTo>
                  <a:pt x="2029847" y="13817"/>
                </a:lnTo>
                <a:lnTo>
                  <a:pt x="2077056" y="3539"/>
                </a:lnTo>
                <a:lnTo>
                  <a:pt x="2126512" y="0"/>
                </a:lnTo>
                <a:lnTo>
                  <a:pt x="2173521" y="3111"/>
                </a:lnTo>
                <a:lnTo>
                  <a:pt x="2218535" y="12176"/>
                </a:lnTo>
                <a:lnTo>
                  <a:pt x="2261155" y="26789"/>
                </a:lnTo>
                <a:lnTo>
                  <a:pt x="2300983" y="46546"/>
                </a:lnTo>
                <a:lnTo>
                  <a:pt x="2337619" y="71042"/>
                </a:lnTo>
                <a:lnTo>
                  <a:pt x="2370665" y="99872"/>
                </a:lnTo>
                <a:lnTo>
                  <a:pt x="2399722" y="132632"/>
                </a:lnTo>
                <a:lnTo>
                  <a:pt x="2424389" y="168917"/>
                </a:lnTo>
                <a:lnTo>
                  <a:pt x="2444270" y="208321"/>
                </a:lnTo>
                <a:lnTo>
                  <a:pt x="2458965" y="250441"/>
                </a:lnTo>
                <a:lnTo>
                  <a:pt x="2468074" y="294872"/>
                </a:lnTo>
                <a:lnTo>
                  <a:pt x="2471199" y="341209"/>
                </a:lnTo>
                <a:lnTo>
                  <a:pt x="2468075" y="387545"/>
                </a:lnTo>
                <a:lnTo>
                  <a:pt x="2458974" y="431976"/>
                </a:lnTo>
                <a:lnTo>
                  <a:pt x="2444303" y="474096"/>
                </a:lnTo>
                <a:lnTo>
                  <a:pt x="2424468" y="513501"/>
                </a:lnTo>
                <a:lnTo>
                  <a:pt x="2399875" y="549786"/>
                </a:lnTo>
                <a:lnTo>
                  <a:pt x="2370931" y="582545"/>
                </a:lnTo>
                <a:lnTo>
                  <a:pt x="2338042" y="611376"/>
                </a:lnTo>
                <a:lnTo>
                  <a:pt x="2301614" y="635872"/>
                </a:lnTo>
                <a:lnTo>
                  <a:pt x="2262053" y="655629"/>
                </a:lnTo>
                <a:lnTo>
                  <a:pt x="2219766" y="670242"/>
                </a:lnTo>
                <a:lnTo>
                  <a:pt x="2175160" y="679307"/>
                </a:lnTo>
                <a:lnTo>
                  <a:pt x="2128640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713" y="1960834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19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471285" y="277629"/>
                </a:lnTo>
                <a:lnTo>
                  <a:pt x="2471285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101" y="3414814"/>
            <a:ext cx="12496799" cy="60674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06557" y="1800728"/>
            <a:ext cx="667512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345">
                <a:solidFill>
                  <a:srgbClr val="E7EDF1"/>
                </a:solidFill>
                <a:latin typeface="Arial"/>
                <a:cs typeface="Arial"/>
              </a:rPr>
              <a:t>Планирование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942" y="1325000"/>
            <a:ext cx="548576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5500" spc="295" b="1">
                <a:solidFill>
                  <a:srgbClr val="E7EDF1"/>
                </a:solidFill>
                <a:latin typeface="Arial"/>
                <a:cs typeface="Arial"/>
              </a:rPr>
              <a:t>П</a:t>
            </a:r>
            <a:r>
              <a:rPr dirty="0" sz="5500" spc="-434" b="1">
                <a:solidFill>
                  <a:srgbClr val="E7EDF1"/>
                </a:solidFill>
                <a:latin typeface="Arial"/>
                <a:cs typeface="Arial"/>
              </a:rPr>
              <a:t>Е</a:t>
            </a:r>
            <a:r>
              <a:rPr dirty="0" sz="5500" spc="-60" b="1">
                <a:solidFill>
                  <a:srgbClr val="E7EDF1"/>
                </a:solidFill>
                <a:latin typeface="Arial"/>
                <a:cs typeface="Arial"/>
              </a:rPr>
              <a:t>Р</a:t>
            </a:r>
            <a:r>
              <a:rPr dirty="0" sz="5500" spc="-315" b="1">
                <a:solidFill>
                  <a:srgbClr val="E7EDF1"/>
                </a:solidFill>
                <a:latin typeface="Arial"/>
                <a:cs typeface="Arial"/>
              </a:rPr>
              <a:t>С</a:t>
            </a:r>
            <a:r>
              <a:rPr dirty="0" sz="5500" spc="295" b="1">
                <a:solidFill>
                  <a:srgbClr val="E7EDF1"/>
                </a:solidFill>
                <a:latin typeface="Arial"/>
                <a:cs typeface="Arial"/>
              </a:rPr>
              <a:t>П</a:t>
            </a:r>
            <a:r>
              <a:rPr dirty="0" sz="5500" spc="-434" b="1">
                <a:solidFill>
                  <a:srgbClr val="E7EDF1"/>
                </a:solidFill>
                <a:latin typeface="Arial"/>
                <a:cs typeface="Arial"/>
              </a:rPr>
              <a:t>Е</a:t>
            </a:r>
            <a:r>
              <a:rPr dirty="0" sz="5500" spc="490" b="1">
                <a:solidFill>
                  <a:srgbClr val="E7EDF1"/>
                </a:solidFill>
                <a:latin typeface="Arial"/>
                <a:cs typeface="Arial"/>
              </a:rPr>
              <a:t>К</a:t>
            </a:r>
            <a:r>
              <a:rPr dirty="0" sz="5500" spc="-25" b="1">
                <a:solidFill>
                  <a:srgbClr val="E7EDF1"/>
                </a:solidFill>
                <a:latin typeface="Arial"/>
                <a:cs typeface="Arial"/>
              </a:rPr>
              <a:t>Т</a:t>
            </a:r>
            <a:r>
              <a:rPr dirty="0" sz="5500" spc="725" b="1">
                <a:solidFill>
                  <a:srgbClr val="E7EDF1"/>
                </a:solidFill>
                <a:latin typeface="Arial"/>
                <a:cs typeface="Arial"/>
              </a:rPr>
              <a:t>И</a:t>
            </a:r>
            <a:r>
              <a:rPr dirty="0" sz="5500" spc="-125" b="1">
                <a:solidFill>
                  <a:srgbClr val="E7EDF1"/>
                </a:solidFill>
                <a:latin typeface="Arial"/>
                <a:cs typeface="Arial"/>
              </a:rPr>
              <a:t>В</a:t>
            </a:r>
            <a:r>
              <a:rPr dirty="0" sz="5500" spc="-210" b="1">
                <a:solidFill>
                  <a:srgbClr val="E7EDF1"/>
                </a:solidFill>
                <a:latin typeface="Arial"/>
                <a:cs typeface="Arial"/>
              </a:rPr>
              <a:t>Ы  </a:t>
            </a:r>
            <a:r>
              <a:rPr dirty="0" sz="5500" spc="150" b="1">
                <a:solidFill>
                  <a:srgbClr val="E7EDF1"/>
                </a:solidFill>
                <a:latin typeface="Arial"/>
                <a:cs typeface="Arial"/>
              </a:rPr>
              <a:t>РАЗВИТИЯ </a:t>
            </a:r>
            <a:r>
              <a:rPr dirty="0" sz="5500" spc="155" b="1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5500" spc="-25" b="1">
                <a:solidFill>
                  <a:srgbClr val="E7EDF1"/>
                </a:solidFill>
                <a:latin typeface="Arial"/>
                <a:cs typeface="Arial"/>
              </a:rPr>
              <a:t>ПРОЕКТА</a:t>
            </a:r>
            <a:r>
              <a:rPr dirty="0" sz="5500" spc="-25" b="1">
                <a:solidFill>
                  <a:srgbClr val="E7EDF1"/>
                </a:solidFill>
                <a:latin typeface="Tahoma"/>
                <a:cs typeface="Tahoma"/>
              </a:rPr>
              <a:t>:</a:t>
            </a:r>
            <a:endParaRPr sz="55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777" y="172835"/>
            <a:ext cx="71691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05">
                <a:solidFill>
                  <a:srgbClr val="E7EDF1"/>
                </a:solidFill>
                <a:latin typeface="Arial"/>
                <a:cs typeface="Arial"/>
              </a:rPr>
              <a:t>Расширение</a:t>
            </a:r>
            <a:r>
              <a:rPr dirty="0" sz="3600" spc="2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3600" spc="395">
                <a:solidFill>
                  <a:srgbClr val="E7EDF1"/>
                </a:solidFill>
                <a:latin typeface="Arial"/>
                <a:cs typeface="Arial"/>
              </a:rPr>
              <a:t>функционала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5777" y="792490"/>
            <a:ext cx="8122284" cy="9333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7015">
              <a:lnSpc>
                <a:spcPct val="115399"/>
              </a:lnSpc>
              <a:spcBef>
                <a:spcPts val="100"/>
              </a:spcBef>
            </a:pPr>
            <a:r>
              <a:rPr dirty="0" sz="2600" spc="25">
                <a:solidFill>
                  <a:srgbClr val="E7EDF1"/>
                </a:solidFill>
                <a:latin typeface="Lucida Sans Unicode"/>
                <a:cs typeface="Lucida Sans Unicode"/>
              </a:rPr>
              <a:t>Добавление </a:t>
            </a:r>
            <a:r>
              <a:rPr dirty="0" sz="2600" spc="35">
                <a:solidFill>
                  <a:srgbClr val="E7EDF1"/>
                </a:solidFill>
                <a:latin typeface="Lucida Sans Unicode"/>
                <a:cs typeface="Lucida Sans Unicode"/>
              </a:rPr>
              <a:t>возможностей </a:t>
            </a:r>
            <a:r>
              <a:rPr dirty="0" sz="2600" spc="45">
                <a:solidFill>
                  <a:srgbClr val="E7EDF1"/>
                </a:solidFill>
                <a:latin typeface="Lucida Sans Unicode"/>
                <a:cs typeface="Lucida Sans Unicode"/>
              </a:rPr>
              <a:t>распознавания </a:t>
            </a:r>
            <a:r>
              <a:rPr dirty="0" sz="2600" spc="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40">
                <a:solidFill>
                  <a:srgbClr val="E7EDF1"/>
                </a:solidFill>
                <a:latin typeface="Lucida Sans Unicode"/>
                <a:cs typeface="Lucida Sans Unicode"/>
              </a:rPr>
              <a:t>большего</a:t>
            </a:r>
            <a:r>
              <a:rPr dirty="0" sz="26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55">
                <a:solidFill>
                  <a:srgbClr val="E7EDF1"/>
                </a:solidFill>
                <a:latin typeface="Lucida Sans Unicode"/>
                <a:cs typeface="Lucida Sans Unicode"/>
              </a:rPr>
              <a:t>числа</a:t>
            </a:r>
            <a:r>
              <a:rPr dirty="0" sz="26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10">
                <a:solidFill>
                  <a:srgbClr val="E7EDF1"/>
                </a:solidFill>
                <a:latin typeface="Lucida Sans Unicode"/>
                <a:cs typeface="Lucida Sans Unicode"/>
              </a:rPr>
              <a:t>геометрических</a:t>
            </a:r>
            <a:r>
              <a:rPr dirty="0" sz="2600" spc="-65">
                <a:solidFill>
                  <a:srgbClr val="E7EDF1"/>
                </a:solidFill>
                <a:latin typeface="Lucida Sans Unicode"/>
                <a:cs typeface="Lucida Sans Unicode"/>
              </a:rPr>
              <a:t> фигур </a:t>
            </a:r>
            <a:r>
              <a:rPr dirty="0" sz="2600" spc="4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260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0">
                <a:solidFill>
                  <a:srgbClr val="E7EDF1"/>
                </a:solidFill>
                <a:latin typeface="Lucida Sans Unicode"/>
                <a:cs typeface="Lucida Sans Unicode"/>
              </a:rPr>
              <a:t>форм </a:t>
            </a:r>
            <a:r>
              <a:rPr dirty="0" sz="2600" spc="-81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35">
                <a:solidFill>
                  <a:srgbClr val="E7EDF1"/>
                </a:solidFill>
                <a:latin typeface="Lucida Sans Unicode"/>
                <a:cs typeface="Lucida Sans Unicode"/>
              </a:rPr>
              <a:t>на </a:t>
            </a:r>
            <a:r>
              <a:rPr dirty="0" sz="2600" spc="25">
                <a:solidFill>
                  <a:srgbClr val="E7EDF1"/>
                </a:solidFill>
                <a:latin typeface="Lucida Sans Unicode"/>
                <a:cs typeface="Lucida Sans Unicode"/>
              </a:rPr>
              <a:t>чертежах </a:t>
            </a:r>
            <a:r>
              <a:rPr dirty="0" sz="2600" spc="40">
                <a:solidFill>
                  <a:srgbClr val="E7EDF1"/>
                </a:solidFill>
                <a:latin typeface="Lucida Sans Unicode"/>
                <a:cs typeface="Lucida Sans Unicode"/>
              </a:rPr>
              <a:t>и </a:t>
            </a:r>
            <a:r>
              <a:rPr dirty="0" sz="2600" spc="30">
                <a:solidFill>
                  <a:srgbClr val="E7EDF1"/>
                </a:solidFill>
                <a:latin typeface="Lucida Sans Unicode"/>
                <a:cs typeface="Lucida Sans Unicode"/>
              </a:rPr>
              <a:t>работы </a:t>
            </a:r>
            <a:r>
              <a:rPr dirty="0" sz="2600" spc="-45">
                <a:solidFill>
                  <a:srgbClr val="E7EDF1"/>
                </a:solidFill>
                <a:latin typeface="Lucida Sans Unicode"/>
                <a:cs typeface="Lucida Sans Unicode"/>
              </a:rPr>
              <a:t>со </a:t>
            </a:r>
            <a:r>
              <a:rPr dirty="0" sz="2600" spc="30">
                <a:solidFill>
                  <a:srgbClr val="E7EDF1"/>
                </a:solidFill>
                <a:latin typeface="Lucida Sans Unicode"/>
                <a:cs typeface="Lucida Sans Unicode"/>
              </a:rPr>
              <a:t>стереометрическими </a:t>
            </a:r>
            <a:r>
              <a:rPr dirty="0" sz="2600" spc="-81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60">
                <a:solidFill>
                  <a:srgbClr val="E7EDF1"/>
                </a:solidFill>
                <a:latin typeface="Lucida Sans Unicode"/>
                <a:cs typeface="Lucida Sans Unicode"/>
              </a:rPr>
              <a:t>чертежами</a:t>
            </a:r>
            <a:endParaRPr sz="2600">
              <a:latin typeface="Lucida Sans Unicode"/>
              <a:cs typeface="Lucida Sans Unicode"/>
            </a:endParaRPr>
          </a:p>
          <a:p>
            <a:pPr marL="12700" marR="2266950">
              <a:lnSpc>
                <a:spcPts val="4280"/>
              </a:lnSpc>
              <a:spcBef>
                <a:spcPts val="1540"/>
              </a:spcBef>
            </a:pPr>
            <a:r>
              <a:rPr dirty="0" sz="3600" spc="400" b="1">
                <a:solidFill>
                  <a:srgbClr val="E7EDF1"/>
                </a:solidFill>
                <a:latin typeface="Arial"/>
                <a:cs typeface="Arial"/>
              </a:rPr>
              <a:t>Повышение</a:t>
            </a:r>
            <a:r>
              <a:rPr dirty="0" sz="3600" spc="310" b="1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3600" spc="380" b="1">
                <a:solidFill>
                  <a:srgbClr val="E7EDF1"/>
                </a:solidFill>
                <a:latin typeface="Arial"/>
                <a:cs typeface="Arial"/>
              </a:rPr>
              <a:t>точности </a:t>
            </a:r>
            <a:r>
              <a:rPr dirty="0" sz="3600" spc="-985" b="1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3600" spc="375" b="1">
                <a:solidFill>
                  <a:srgbClr val="E7EDF1"/>
                </a:solidFill>
                <a:latin typeface="Arial"/>
                <a:cs typeface="Arial"/>
              </a:rPr>
              <a:t>распознавания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445"/>
              </a:spcBef>
            </a:pPr>
            <a:r>
              <a:rPr dirty="0" sz="2600" spc="50">
                <a:solidFill>
                  <a:srgbClr val="E7EDF1"/>
                </a:solidFill>
                <a:latin typeface="Lucida Sans Unicode"/>
                <a:cs typeface="Lucida Sans Unicode"/>
              </a:rPr>
              <a:t>Дальнейшее </a:t>
            </a:r>
            <a:r>
              <a:rPr dirty="0" sz="2600" spc="55">
                <a:solidFill>
                  <a:srgbClr val="E7EDF1"/>
                </a:solidFill>
                <a:latin typeface="Lucida Sans Unicode"/>
                <a:cs typeface="Lucida Sans Unicode"/>
              </a:rPr>
              <a:t>обучение </a:t>
            </a:r>
            <a:r>
              <a:rPr dirty="0" sz="2600" spc="15">
                <a:solidFill>
                  <a:srgbClr val="E7EDF1"/>
                </a:solidFill>
                <a:latin typeface="Lucida Sans Unicode"/>
                <a:cs typeface="Lucida Sans Unicode"/>
              </a:rPr>
              <a:t>нейросети </a:t>
            </a:r>
            <a:r>
              <a:rPr dirty="0" sz="2600" spc="-30">
                <a:solidFill>
                  <a:srgbClr val="E7EDF1"/>
                </a:solidFill>
                <a:latin typeface="Lucida Sans Unicode"/>
                <a:cs typeface="Lucida Sans Unicode"/>
              </a:rPr>
              <a:t>для </a:t>
            </a:r>
            <a:r>
              <a:rPr dirty="0" sz="2600" spc="-2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45">
                <a:solidFill>
                  <a:srgbClr val="E7EDF1"/>
                </a:solidFill>
                <a:latin typeface="Lucida Sans Unicode"/>
                <a:cs typeface="Lucida Sans Unicode"/>
              </a:rPr>
              <a:t>распознавания</a:t>
            </a:r>
            <a:r>
              <a:rPr dirty="0" sz="260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E7EDF1"/>
                </a:solidFill>
                <a:latin typeface="Lucida Sans Unicode"/>
                <a:cs typeface="Lucida Sans Unicode"/>
              </a:rPr>
              <a:t>объектов</a:t>
            </a:r>
            <a:r>
              <a:rPr dirty="0" sz="260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85">
                <a:solidFill>
                  <a:srgbClr val="E7EDF1"/>
                </a:solidFill>
                <a:latin typeface="Lucida Sans Unicode"/>
                <a:cs typeface="Lucida Sans Unicode"/>
              </a:rPr>
              <a:t>с</a:t>
            </a:r>
            <a:r>
              <a:rPr dirty="0" sz="260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40">
                <a:solidFill>
                  <a:srgbClr val="E7EDF1"/>
                </a:solidFill>
                <a:latin typeface="Lucida Sans Unicode"/>
                <a:cs typeface="Lucida Sans Unicode"/>
              </a:rPr>
              <a:t>желаемой</a:t>
            </a:r>
            <a:r>
              <a:rPr dirty="0" sz="26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55">
                <a:solidFill>
                  <a:srgbClr val="E7EDF1"/>
                </a:solidFill>
                <a:latin typeface="Lucida Sans Unicode"/>
                <a:cs typeface="Lucida Sans Unicode"/>
              </a:rPr>
              <a:t>точностью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2250" spc="-40">
                <a:solidFill>
                  <a:srgbClr val="E7EDF1"/>
                </a:solidFill>
                <a:latin typeface="Microsoft Sans Serif"/>
                <a:cs typeface="Microsoft Sans Serif"/>
              </a:rPr>
              <a:t>~</a:t>
            </a:r>
            <a:r>
              <a:rPr dirty="0" sz="2250" spc="114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1850" spc="595">
                <a:solidFill>
                  <a:srgbClr val="E7EDF1"/>
                </a:solidFill>
                <a:latin typeface="Microsoft Sans Serif"/>
                <a:cs typeface="Microsoft Sans Serif"/>
              </a:rPr>
              <a:t>90</a:t>
            </a:r>
            <a:r>
              <a:rPr dirty="0" sz="2250" spc="595">
                <a:solidFill>
                  <a:srgbClr val="E7EDF1"/>
                </a:solidFill>
                <a:latin typeface="Microsoft Sans Serif"/>
                <a:cs typeface="Microsoft Sans Serif"/>
              </a:rPr>
              <a:t>%</a:t>
            </a:r>
            <a:endParaRPr sz="2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1587500">
              <a:lnSpc>
                <a:spcPts val="4060"/>
              </a:lnSpc>
            </a:pPr>
            <a:r>
              <a:rPr dirty="0" sz="3400" spc="310" b="1">
                <a:solidFill>
                  <a:srgbClr val="E7EDF1"/>
                </a:solidFill>
                <a:latin typeface="Arial"/>
                <a:cs typeface="Arial"/>
              </a:rPr>
              <a:t>Переход </a:t>
            </a:r>
            <a:r>
              <a:rPr dirty="0" sz="3400" spc="315" b="1">
                <a:solidFill>
                  <a:srgbClr val="E7EDF1"/>
                </a:solidFill>
                <a:latin typeface="Arial"/>
                <a:cs typeface="Arial"/>
              </a:rPr>
              <a:t>на </a:t>
            </a:r>
            <a:r>
              <a:rPr dirty="0" sz="3400" spc="370" b="1">
                <a:solidFill>
                  <a:srgbClr val="E7EDF1"/>
                </a:solidFill>
                <a:latin typeface="Arial"/>
                <a:cs typeface="Arial"/>
              </a:rPr>
              <a:t>другие </a:t>
            </a:r>
            <a:r>
              <a:rPr dirty="0" sz="3400" spc="405" b="1">
                <a:solidFill>
                  <a:srgbClr val="E7EDF1"/>
                </a:solidFill>
                <a:latin typeface="Arial"/>
                <a:cs typeface="Arial"/>
              </a:rPr>
              <a:t>языки </a:t>
            </a:r>
            <a:r>
              <a:rPr dirty="0" sz="3400" spc="-930" b="1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3400" spc="409" b="1">
                <a:solidFill>
                  <a:srgbClr val="E7EDF1"/>
                </a:solidFill>
                <a:latin typeface="Arial"/>
                <a:cs typeface="Arial"/>
              </a:rPr>
              <a:t>программирования</a:t>
            </a:r>
            <a:endParaRPr sz="3400">
              <a:latin typeface="Arial"/>
              <a:cs typeface="Arial"/>
            </a:endParaRPr>
          </a:p>
          <a:p>
            <a:pPr marL="12700" marR="777875">
              <a:lnSpc>
                <a:spcPct val="116300"/>
              </a:lnSpc>
              <a:spcBef>
                <a:spcPts val="420"/>
              </a:spcBef>
            </a:pPr>
            <a:r>
              <a:rPr dirty="0" sz="2450" spc="55">
                <a:solidFill>
                  <a:srgbClr val="E7EDF1"/>
                </a:solidFill>
                <a:latin typeface="Lucida Sans Unicode"/>
                <a:cs typeface="Lucida Sans Unicode"/>
              </a:rPr>
              <a:t>Компиляция </a:t>
            </a:r>
            <a:r>
              <a:rPr dirty="0" sz="2450" spc="-40">
                <a:solidFill>
                  <a:srgbClr val="E7EDF1"/>
                </a:solidFill>
                <a:latin typeface="Lucida Sans Unicode"/>
                <a:cs typeface="Lucida Sans Unicode"/>
              </a:rPr>
              <a:t>кода </a:t>
            </a:r>
            <a:r>
              <a:rPr dirty="0" sz="2450" spc="70">
                <a:solidFill>
                  <a:srgbClr val="E7EDF1"/>
                </a:solidFill>
                <a:latin typeface="Lucida Sans Unicode"/>
                <a:cs typeface="Lucida Sans Unicode"/>
              </a:rPr>
              <a:t>через </a:t>
            </a:r>
            <a:r>
              <a:rPr dirty="0" sz="2450" spc="25">
                <a:solidFill>
                  <a:srgbClr val="E7EDF1"/>
                </a:solidFill>
                <a:latin typeface="Lucida Sans Unicode"/>
                <a:cs typeface="Lucida Sans Unicode"/>
              </a:rPr>
              <a:t>более </a:t>
            </a:r>
            <a:r>
              <a:rPr dirty="0" sz="2450" spc="45">
                <a:solidFill>
                  <a:srgbClr val="E7EDF1"/>
                </a:solidFill>
                <a:latin typeface="Lucida Sans Unicode"/>
                <a:cs typeface="Lucida Sans Unicode"/>
              </a:rPr>
              <a:t>быстрые </a:t>
            </a:r>
            <a:r>
              <a:rPr dirty="0" sz="2450" spc="40">
                <a:solidFill>
                  <a:srgbClr val="E7EDF1"/>
                </a:solidFill>
                <a:latin typeface="Lucida Sans Unicode"/>
                <a:cs typeface="Lucida Sans Unicode"/>
              </a:rPr>
              <a:t>ЯП </a:t>
            </a:r>
            <a:r>
              <a:rPr dirty="0" sz="2450" spc="4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100" spc="30">
                <a:solidFill>
                  <a:srgbClr val="E7EDF1"/>
                </a:solidFill>
                <a:latin typeface="Microsoft Sans Serif"/>
                <a:cs typeface="Microsoft Sans Serif"/>
              </a:rPr>
              <a:t>(</a:t>
            </a:r>
            <a:r>
              <a:rPr dirty="0" sz="2450" spc="30">
                <a:solidFill>
                  <a:srgbClr val="E7EDF1"/>
                </a:solidFill>
                <a:latin typeface="Lucida Sans Unicode"/>
                <a:cs typeface="Lucida Sans Unicode"/>
              </a:rPr>
              <a:t>например</a:t>
            </a:r>
            <a:r>
              <a:rPr dirty="0" sz="2100" spc="30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2100" spc="15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5">
                <a:solidFill>
                  <a:srgbClr val="E7EDF1"/>
                </a:solidFill>
                <a:latin typeface="Lucida Sans Unicode"/>
                <a:cs typeface="Lucida Sans Unicode"/>
              </a:rPr>
              <a:t>С</a:t>
            </a:r>
            <a:r>
              <a:rPr dirty="0" sz="2100" spc="-5">
                <a:solidFill>
                  <a:srgbClr val="E7EDF1"/>
                </a:solidFill>
                <a:latin typeface="Microsoft Sans Serif"/>
                <a:cs typeface="Microsoft Sans Serif"/>
              </a:rPr>
              <a:t>++)</a:t>
            </a:r>
            <a:r>
              <a:rPr dirty="0" sz="2100" spc="15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20">
                <a:solidFill>
                  <a:srgbClr val="E7EDF1"/>
                </a:solidFill>
                <a:latin typeface="Lucida Sans Unicode"/>
                <a:cs typeface="Lucida Sans Unicode"/>
              </a:rPr>
              <a:t>для</a:t>
            </a:r>
            <a:r>
              <a:rPr dirty="0" sz="245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25">
                <a:solidFill>
                  <a:srgbClr val="E7EDF1"/>
                </a:solidFill>
                <a:latin typeface="Lucida Sans Unicode"/>
                <a:cs typeface="Lucida Sans Unicode"/>
              </a:rPr>
              <a:t>ускорения</a:t>
            </a:r>
            <a:r>
              <a:rPr dirty="0" sz="245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50">
                <a:solidFill>
                  <a:srgbClr val="E7EDF1"/>
                </a:solidFill>
                <a:latin typeface="Lucida Sans Unicode"/>
                <a:cs typeface="Lucida Sans Unicode"/>
              </a:rPr>
              <a:t>распознавания </a:t>
            </a:r>
            <a:r>
              <a:rPr dirty="0" sz="2450" spc="-7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15">
                <a:solidFill>
                  <a:srgbClr val="E7EDF1"/>
                </a:solidFill>
                <a:latin typeface="Lucida Sans Unicode"/>
                <a:cs typeface="Lucida Sans Unicode"/>
              </a:rPr>
              <a:t>геометрических</a:t>
            </a:r>
            <a:r>
              <a:rPr dirty="0" sz="2450" spc="-5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25">
                <a:solidFill>
                  <a:srgbClr val="E7EDF1"/>
                </a:solidFill>
                <a:latin typeface="Lucida Sans Unicode"/>
                <a:cs typeface="Lucida Sans Unicode"/>
              </a:rPr>
              <a:t>форм</a:t>
            </a:r>
            <a:endParaRPr sz="2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3600" spc="465" b="1">
                <a:solidFill>
                  <a:srgbClr val="E7EDF1"/>
                </a:solidFill>
                <a:latin typeface="Arial"/>
                <a:cs typeface="Arial"/>
              </a:rPr>
              <a:t>Коммерциализация</a:t>
            </a:r>
            <a:r>
              <a:rPr dirty="0" sz="3600" spc="335" b="1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3600" spc="400" b="1">
                <a:solidFill>
                  <a:srgbClr val="E7EDF1"/>
                </a:solidFill>
                <a:latin typeface="Arial"/>
                <a:cs typeface="Arial"/>
              </a:rPr>
              <a:t>проекта</a:t>
            </a:r>
            <a:endParaRPr sz="3600">
              <a:latin typeface="Arial"/>
              <a:cs typeface="Arial"/>
            </a:endParaRPr>
          </a:p>
          <a:p>
            <a:pPr marL="12700" marR="43815">
              <a:lnSpc>
                <a:spcPct val="115399"/>
              </a:lnSpc>
              <a:spcBef>
                <a:spcPts val="560"/>
              </a:spcBef>
            </a:pPr>
            <a:r>
              <a:rPr dirty="0" sz="2600" spc="-15">
                <a:solidFill>
                  <a:srgbClr val="E7EDF1"/>
                </a:solidFill>
                <a:latin typeface="Lucida Sans Unicode"/>
                <a:cs typeface="Lucida Sans Unicode"/>
              </a:rPr>
              <a:t>Создание </a:t>
            </a:r>
            <a:r>
              <a:rPr dirty="0" sz="2600" spc="-40">
                <a:solidFill>
                  <a:srgbClr val="E7EDF1"/>
                </a:solidFill>
                <a:latin typeface="Lucida Sans Unicode"/>
                <a:cs typeface="Lucida Sans Unicode"/>
              </a:rPr>
              <a:t>удобного </a:t>
            </a:r>
            <a:r>
              <a:rPr dirty="0" sz="2600" spc="30">
                <a:solidFill>
                  <a:srgbClr val="E7EDF1"/>
                </a:solidFill>
                <a:latin typeface="Lucida Sans Unicode"/>
                <a:cs typeface="Lucida Sans Unicode"/>
              </a:rPr>
              <a:t>пользовательского </a:t>
            </a:r>
            <a:r>
              <a:rPr dirty="0" sz="2600" spc="3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E7EDF1"/>
                </a:solidFill>
                <a:latin typeface="Lucida Sans Unicode"/>
                <a:cs typeface="Lucida Sans Unicode"/>
              </a:rPr>
              <a:t>интерфейса</a:t>
            </a:r>
            <a:r>
              <a:rPr dirty="0" sz="26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4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260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40">
                <a:solidFill>
                  <a:srgbClr val="E7EDF1"/>
                </a:solidFill>
                <a:latin typeface="Lucida Sans Unicode"/>
                <a:cs typeface="Lucida Sans Unicode"/>
              </a:rPr>
              <a:t>выпуск</a:t>
            </a:r>
            <a:r>
              <a:rPr dirty="0" sz="260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40">
                <a:solidFill>
                  <a:srgbClr val="E7EDF1"/>
                </a:solidFill>
                <a:latin typeface="Lucida Sans Unicode"/>
                <a:cs typeface="Lucida Sans Unicode"/>
              </a:rPr>
              <a:t>приложения</a:t>
            </a:r>
            <a:r>
              <a:rPr dirty="0" sz="260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35">
                <a:solidFill>
                  <a:srgbClr val="E7EDF1"/>
                </a:solidFill>
                <a:latin typeface="Lucida Sans Unicode"/>
                <a:cs typeface="Lucida Sans Unicode"/>
              </a:rPr>
              <a:t>на</a:t>
            </a:r>
            <a:r>
              <a:rPr dirty="0" sz="260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35">
                <a:solidFill>
                  <a:srgbClr val="E7EDF1"/>
                </a:solidFill>
                <a:latin typeface="Lucida Sans Unicode"/>
                <a:cs typeface="Lucida Sans Unicode"/>
              </a:rPr>
              <a:t>рынок</a:t>
            </a:r>
            <a:r>
              <a:rPr dirty="0" sz="260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0">
                <a:solidFill>
                  <a:srgbClr val="E7EDF1"/>
                </a:solidFill>
                <a:latin typeface="Lucida Sans Unicode"/>
                <a:cs typeface="Lucida Sans Unicode"/>
              </a:rPr>
              <a:t>для </a:t>
            </a:r>
            <a:r>
              <a:rPr dirty="0" sz="2600" spc="-80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">
                <a:solidFill>
                  <a:srgbClr val="E7EDF1"/>
                </a:solidFill>
                <a:latin typeface="Lucida Sans Unicode"/>
                <a:cs typeface="Lucida Sans Unicode"/>
              </a:rPr>
              <a:t>общего</a:t>
            </a:r>
            <a:r>
              <a:rPr dirty="0" sz="26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E7EDF1"/>
                </a:solidFill>
                <a:latin typeface="Lucida Sans Unicode"/>
                <a:cs typeface="Lucida Sans Unicode"/>
              </a:rPr>
              <a:t>пользования</a:t>
            </a:r>
            <a:endParaRPr sz="26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23560" y="0"/>
            <a:ext cx="2140585" cy="10287000"/>
            <a:chOff x="6423560" y="0"/>
            <a:chExt cx="2140585" cy="10287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560" y="0"/>
              <a:ext cx="1657349" cy="10286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2080" y="549147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910310" y="480987"/>
                  </a:moveTo>
                  <a:lnTo>
                    <a:pt x="908240" y="438912"/>
                  </a:lnTo>
                  <a:lnTo>
                    <a:pt x="902055" y="397243"/>
                  </a:lnTo>
                  <a:lnTo>
                    <a:pt x="891819" y="356374"/>
                  </a:lnTo>
                  <a:lnTo>
                    <a:pt x="877633" y="316712"/>
                  </a:lnTo>
                  <a:lnTo>
                    <a:pt x="859612" y="278625"/>
                  </a:lnTo>
                  <a:lnTo>
                    <a:pt x="837958" y="242493"/>
                  </a:lnTo>
                  <a:lnTo>
                    <a:pt x="812863" y="208661"/>
                  </a:lnTo>
                  <a:lnTo>
                    <a:pt x="784567" y="177444"/>
                  </a:lnTo>
                  <a:lnTo>
                    <a:pt x="753364" y="149148"/>
                  </a:lnTo>
                  <a:lnTo>
                    <a:pt x="719518" y="124053"/>
                  </a:lnTo>
                  <a:lnTo>
                    <a:pt x="683387" y="102400"/>
                  </a:lnTo>
                  <a:lnTo>
                    <a:pt x="645312" y="84391"/>
                  </a:lnTo>
                  <a:lnTo>
                    <a:pt x="605637" y="70192"/>
                  </a:lnTo>
                  <a:lnTo>
                    <a:pt x="564781" y="59956"/>
                  </a:lnTo>
                  <a:lnTo>
                    <a:pt x="523113" y="53771"/>
                  </a:lnTo>
                  <a:lnTo>
                    <a:pt x="481025" y="51714"/>
                  </a:lnTo>
                  <a:lnTo>
                    <a:pt x="470496" y="51841"/>
                  </a:lnTo>
                  <a:lnTo>
                    <a:pt x="428485" y="54940"/>
                  </a:lnTo>
                  <a:lnTo>
                    <a:pt x="386969" y="62141"/>
                  </a:lnTo>
                  <a:lnTo>
                    <a:pt x="346367" y="73380"/>
                  </a:lnTo>
                  <a:lnTo>
                    <a:pt x="307073" y="88544"/>
                  </a:lnTo>
                  <a:lnTo>
                    <a:pt x="269443" y="107480"/>
                  </a:lnTo>
                  <a:lnTo>
                    <a:pt x="233845" y="130022"/>
                  </a:lnTo>
                  <a:lnTo>
                    <a:pt x="200634" y="155930"/>
                  </a:lnTo>
                  <a:lnTo>
                    <a:pt x="170129" y="184988"/>
                  </a:lnTo>
                  <a:lnTo>
                    <a:pt x="142608" y="216877"/>
                  </a:lnTo>
                  <a:lnTo>
                    <a:pt x="118351" y="251320"/>
                  </a:lnTo>
                  <a:lnTo>
                    <a:pt x="97586" y="287985"/>
                  </a:lnTo>
                  <a:lnTo>
                    <a:pt x="80518" y="326491"/>
                  </a:lnTo>
                  <a:lnTo>
                    <a:pt x="67310" y="366496"/>
                  </a:lnTo>
                  <a:lnTo>
                    <a:pt x="58077" y="407593"/>
                  </a:lnTo>
                  <a:lnTo>
                    <a:pt x="52920" y="449402"/>
                  </a:lnTo>
                  <a:lnTo>
                    <a:pt x="51752" y="480987"/>
                  </a:lnTo>
                  <a:lnTo>
                    <a:pt x="51879" y="491528"/>
                  </a:lnTo>
                  <a:lnTo>
                    <a:pt x="54991" y="533539"/>
                  </a:lnTo>
                  <a:lnTo>
                    <a:pt x="62191" y="575043"/>
                  </a:lnTo>
                  <a:lnTo>
                    <a:pt x="73418" y="615645"/>
                  </a:lnTo>
                  <a:lnTo>
                    <a:pt x="88582" y="654951"/>
                  </a:lnTo>
                  <a:lnTo>
                    <a:pt x="107530" y="692581"/>
                  </a:lnTo>
                  <a:lnTo>
                    <a:pt x="130060" y="728167"/>
                  </a:lnTo>
                  <a:lnTo>
                    <a:pt x="155981" y="761377"/>
                  </a:lnTo>
                  <a:lnTo>
                    <a:pt x="185026" y="791883"/>
                  </a:lnTo>
                  <a:lnTo>
                    <a:pt x="216928" y="819404"/>
                  </a:lnTo>
                  <a:lnTo>
                    <a:pt x="251371" y="843661"/>
                  </a:lnTo>
                  <a:lnTo>
                    <a:pt x="288023" y="864425"/>
                  </a:lnTo>
                  <a:lnTo>
                    <a:pt x="326542" y="881494"/>
                  </a:lnTo>
                  <a:lnTo>
                    <a:pt x="366534" y="894715"/>
                  </a:lnTo>
                  <a:lnTo>
                    <a:pt x="407644" y="903935"/>
                  </a:lnTo>
                  <a:lnTo>
                    <a:pt x="449453" y="909091"/>
                  </a:lnTo>
                  <a:lnTo>
                    <a:pt x="481025" y="910259"/>
                  </a:lnTo>
                  <a:lnTo>
                    <a:pt x="491566" y="910132"/>
                  </a:lnTo>
                  <a:lnTo>
                    <a:pt x="533577" y="907034"/>
                  </a:lnTo>
                  <a:lnTo>
                    <a:pt x="575094" y="899833"/>
                  </a:lnTo>
                  <a:lnTo>
                    <a:pt x="615696" y="888593"/>
                  </a:lnTo>
                  <a:lnTo>
                    <a:pt x="654989" y="873429"/>
                  </a:lnTo>
                  <a:lnTo>
                    <a:pt x="692619" y="854494"/>
                  </a:lnTo>
                  <a:lnTo>
                    <a:pt x="728218" y="831951"/>
                  </a:lnTo>
                  <a:lnTo>
                    <a:pt x="761428" y="806030"/>
                  </a:lnTo>
                  <a:lnTo>
                    <a:pt x="791933" y="776986"/>
                  </a:lnTo>
                  <a:lnTo>
                    <a:pt x="819454" y="745083"/>
                  </a:lnTo>
                  <a:lnTo>
                    <a:pt x="843711" y="710641"/>
                  </a:lnTo>
                  <a:lnTo>
                    <a:pt x="864476" y="673989"/>
                  </a:lnTo>
                  <a:lnTo>
                    <a:pt x="881545" y="635469"/>
                  </a:lnTo>
                  <a:lnTo>
                    <a:pt x="894753" y="595477"/>
                  </a:lnTo>
                  <a:lnTo>
                    <a:pt x="903986" y="554367"/>
                  </a:lnTo>
                  <a:lnTo>
                    <a:pt x="909142" y="512559"/>
                  </a:lnTo>
                  <a:lnTo>
                    <a:pt x="910310" y="480987"/>
                  </a:lnTo>
                  <a:close/>
                </a:path>
                <a:path w="962025" h="962025">
                  <a:moveTo>
                    <a:pt x="962025" y="480999"/>
                  </a:moveTo>
                  <a:lnTo>
                    <a:pt x="959535" y="431888"/>
                  </a:lnTo>
                  <a:lnTo>
                    <a:pt x="952233" y="384175"/>
                  </a:lnTo>
                  <a:lnTo>
                    <a:pt x="940358" y="338112"/>
                  </a:lnTo>
                  <a:lnTo>
                    <a:pt x="929055" y="307289"/>
                  </a:lnTo>
                  <a:lnTo>
                    <a:pt x="929055" y="480999"/>
                  </a:lnTo>
                  <a:lnTo>
                    <a:pt x="926426" y="529755"/>
                  </a:lnTo>
                  <a:lnTo>
                    <a:pt x="918705" y="576999"/>
                  </a:lnTo>
                  <a:lnTo>
                    <a:pt x="906183" y="622465"/>
                  </a:lnTo>
                  <a:lnTo>
                    <a:pt x="889114" y="665886"/>
                  </a:lnTo>
                  <a:lnTo>
                    <a:pt x="867803" y="706958"/>
                  </a:lnTo>
                  <a:lnTo>
                    <a:pt x="842492" y="745439"/>
                  </a:lnTo>
                  <a:lnTo>
                    <a:pt x="813485" y="781037"/>
                  </a:lnTo>
                  <a:lnTo>
                    <a:pt x="781050" y="813473"/>
                  </a:lnTo>
                  <a:lnTo>
                    <a:pt x="745451" y="842479"/>
                  </a:lnTo>
                  <a:lnTo>
                    <a:pt x="706970" y="867778"/>
                  </a:lnTo>
                  <a:lnTo>
                    <a:pt x="665886" y="889088"/>
                  </a:lnTo>
                  <a:lnTo>
                    <a:pt x="622477" y="906157"/>
                  </a:lnTo>
                  <a:lnTo>
                    <a:pt x="576999" y="918679"/>
                  </a:lnTo>
                  <a:lnTo>
                    <a:pt x="529755" y="926388"/>
                  </a:lnTo>
                  <a:lnTo>
                    <a:pt x="480987" y="929030"/>
                  </a:lnTo>
                  <a:lnTo>
                    <a:pt x="432244" y="926401"/>
                  </a:lnTo>
                  <a:lnTo>
                    <a:pt x="385013" y="918679"/>
                  </a:lnTo>
                  <a:lnTo>
                    <a:pt x="339547" y="906157"/>
                  </a:lnTo>
                  <a:lnTo>
                    <a:pt x="296138" y="889101"/>
                  </a:lnTo>
                  <a:lnTo>
                    <a:pt x="255054" y="867778"/>
                  </a:lnTo>
                  <a:lnTo>
                    <a:pt x="216585" y="842479"/>
                  </a:lnTo>
                  <a:lnTo>
                    <a:pt x="180987" y="813473"/>
                  </a:lnTo>
                  <a:lnTo>
                    <a:pt x="148539" y="781037"/>
                  </a:lnTo>
                  <a:lnTo>
                    <a:pt x="119532" y="745439"/>
                  </a:lnTo>
                  <a:lnTo>
                    <a:pt x="94234" y="706970"/>
                  </a:lnTo>
                  <a:lnTo>
                    <a:pt x="72910" y="665886"/>
                  </a:lnTo>
                  <a:lnTo>
                    <a:pt x="55854" y="622465"/>
                  </a:lnTo>
                  <a:lnTo>
                    <a:pt x="43319" y="576999"/>
                  </a:lnTo>
                  <a:lnTo>
                    <a:pt x="35598" y="529755"/>
                  </a:lnTo>
                  <a:lnTo>
                    <a:pt x="32969" y="480999"/>
                  </a:lnTo>
                  <a:lnTo>
                    <a:pt x="35598" y="432244"/>
                  </a:lnTo>
                  <a:lnTo>
                    <a:pt x="43319" y="385000"/>
                  </a:lnTo>
                  <a:lnTo>
                    <a:pt x="55854" y="339534"/>
                  </a:lnTo>
                  <a:lnTo>
                    <a:pt x="72910" y="296125"/>
                  </a:lnTo>
                  <a:lnTo>
                    <a:pt x="94234" y="255041"/>
                  </a:lnTo>
                  <a:lnTo>
                    <a:pt x="119532" y="216573"/>
                  </a:lnTo>
                  <a:lnTo>
                    <a:pt x="148539" y="180975"/>
                  </a:lnTo>
                  <a:lnTo>
                    <a:pt x="180975" y="148539"/>
                  </a:lnTo>
                  <a:lnTo>
                    <a:pt x="216573" y="119532"/>
                  </a:lnTo>
                  <a:lnTo>
                    <a:pt x="255054" y="94221"/>
                  </a:lnTo>
                  <a:lnTo>
                    <a:pt x="296138" y="72910"/>
                  </a:lnTo>
                  <a:lnTo>
                    <a:pt x="339547" y="55854"/>
                  </a:lnTo>
                  <a:lnTo>
                    <a:pt x="385000" y="43319"/>
                  </a:lnTo>
                  <a:lnTo>
                    <a:pt x="432244" y="35598"/>
                  </a:lnTo>
                  <a:lnTo>
                    <a:pt x="480987" y="32969"/>
                  </a:lnTo>
                  <a:lnTo>
                    <a:pt x="529742" y="35598"/>
                  </a:lnTo>
                  <a:lnTo>
                    <a:pt x="576999" y="43319"/>
                  </a:lnTo>
                  <a:lnTo>
                    <a:pt x="622465" y="55854"/>
                  </a:lnTo>
                  <a:lnTo>
                    <a:pt x="665886" y="72910"/>
                  </a:lnTo>
                  <a:lnTo>
                    <a:pt x="706970" y="94221"/>
                  </a:lnTo>
                  <a:lnTo>
                    <a:pt x="745451" y="119532"/>
                  </a:lnTo>
                  <a:lnTo>
                    <a:pt x="781050" y="148539"/>
                  </a:lnTo>
                  <a:lnTo>
                    <a:pt x="813498" y="180975"/>
                  </a:lnTo>
                  <a:lnTo>
                    <a:pt x="842505" y="216573"/>
                  </a:lnTo>
                  <a:lnTo>
                    <a:pt x="867803" y="255041"/>
                  </a:lnTo>
                  <a:lnTo>
                    <a:pt x="889127" y="296125"/>
                  </a:lnTo>
                  <a:lnTo>
                    <a:pt x="906183" y="339534"/>
                  </a:lnTo>
                  <a:lnTo>
                    <a:pt x="918718" y="385000"/>
                  </a:lnTo>
                  <a:lnTo>
                    <a:pt x="926426" y="432244"/>
                  </a:lnTo>
                  <a:lnTo>
                    <a:pt x="929055" y="480999"/>
                  </a:lnTo>
                  <a:lnTo>
                    <a:pt x="929055" y="307289"/>
                  </a:lnTo>
                  <a:lnTo>
                    <a:pt x="903884" y="251904"/>
                  </a:lnTo>
                  <a:lnTo>
                    <a:pt x="879754" y="212255"/>
                  </a:lnTo>
                  <a:lnTo>
                    <a:pt x="852043" y="175209"/>
                  </a:lnTo>
                  <a:lnTo>
                    <a:pt x="820978" y="141033"/>
                  </a:lnTo>
                  <a:lnTo>
                    <a:pt x="786790" y="109969"/>
                  </a:lnTo>
                  <a:lnTo>
                    <a:pt x="749757" y="82257"/>
                  </a:lnTo>
                  <a:lnTo>
                    <a:pt x="710095" y="58140"/>
                  </a:lnTo>
                  <a:lnTo>
                    <a:pt x="668058" y="37858"/>
                  </a:lnTo>
                  <a:lnTo>
                    <a:pt x="623874" y="21666"/>
                  </a:lnTo>
                  <a:lnTo>
                    <a:pt x="577811" y="9791"/>
                  </a:lnTo>
                  <a:lnTo>
                    <a:pt x="530110" y="2489"/>
                  </a:lnTo>
                  <a:lnTo>
                    <a:pt x="480987" y="0"/>
                  </a:lnTo>
                  <a:lnTo>
                    <a:pt x="431876" y="2489"/>
                  </a:lnTo>
                  <a:lnTo>
                    <a:pt x="384175" y="9791"/>
                  </a:lnTo>
                  <a:lnTo>
                    <a:pt x="338112" y="21666"/>
                  </a:lnTo>
                  <a:lnTo>
                    <a:pt x="293941" y="37858"/>
                  </a:lnTo>
                  <a:lnTo>
                    <a:pt x="251904" y="58140"/>
                  </a:lnTo>
                  <a:lnTo>
                    <a:pt x="212242" y="82257"/>
                  </a:lnTo>
                  <a:lnTo>
                    <a:pt x="175209" y="109969"/>
                  </a:lnTo>
                  <a:lnTo>
                    <a:pt x="141033" y="141033"/>
                  </a:lnTo>
                  <a:lnTo>
                    <a:pt x="109969" y="175209"/>
                  </a:lnTo>
                  <a:lnTo>
                    <a:pt x="82257" y="212255"/>
                  </a:lnTo>
                  <a:lnTo>
                    <a:pt x="58140" y="251904"/>
                  </a:lnTo>
                  <a:lnTo>
                    <a:pt x="37858" y="293941"/>
                  </a:lnTo>
                  <a:lnTo>
                    <a:pt x="21653" y="338112"/>
                  </a:lnTo>
                  <a:lnTo>
                    <a:pt x="9791" y="384175"/>
                  </a:lnTo>
                  <a:lnTo>
                    <a:pt x="2489" y="431888"/>
                  </a:lnTo>
                  <a:lnTo>
                    <a:pt x="0" y="480999"/>
                  </a:lnTo>
                  <a:lnTo>
                    <a:pt x="2489" y="530110"/>
                  </a:lnTo>
                  <a:lnTo>
                    <a:pt x="9791" y="577811"/>
                  </a:lnTo>
                  <a:lnTo>
                    <a:pt x="21653" y="623874"/>
                  </a:lnTo>
                  <a:lnTo>
                    <a:pt x="37858" y="668058"/>
                  </a:lnTo>
                  <a:lnTo>
                    <a:pt x="58140" y="710095"/>
                  </a:lnTo>
                  <a:lnTo>
                    <a:pt x="82257" y="749757"/>
                  </a:lnTo>
                  <a:lnTo>
                    <a:pt x="109969" y="786790"/>
                  </a:lnTo>
                  <a:lnTo>
                    <a:pt x="141033" y="820966"/>
                  </a:lnTo>
                  <a:lnTo>
                    <a:pt x="175209" y="852030"/>
                  </a:lnTo>
                  <a:lnTo>
                    <a:pt x="212242" y="879741"/>
                  </a:lnTo>
                  <a:lnTo>
                    <a:pt x="251904" y="903859"/>
                  </a:lnTo>
                  <a:lnTo>
                    <a:pt x="293941" y="924140"/>
                  </a:lnTo>
                  <a:lnTo>
                    <a:pt x="338112" y="940333"/>
                  </a:lnTo>
                  <a:lnTo>
                    <a:pt x="384175" y="952207"/>
                  </a:lnTo>
                  <a:lnTo>
                    <a:pt x="431876" y="959510"/>
                  </a:lnTo>
                  <a:lnTo>
                    <a:pt x="480987" y="961999"/>
                  </a:lnTo>
                  <a:lnTo>
                    <a:pt x="530110" y="959510"/>
                  </a:lnTo>
                  <a:lnTo>
                    <a:pt x="577824" y="952207"/>
                  </a:lnTo>
                  <a:lnTo>
                    <a:pt x="623887" y="940333"/>
                  </a:lnTo>
                  <a:lnTo>
                    <a:pt x="668058" y="924140"/>
                  </a:lnTo>
                  <a:lnTo>
                    <a:pt x="710107" y="903859"/>
                  </a:lnTo>
                  <a:lnTo>
                    <a:pt x="749769" y="879741"/>
                  </a:lnTo>
                  <a:lnTo>
                    <a:pt x="786803" y="852030"/>
                  </a:lnTo>
                  <a:lnTo>
                    <a:pt x="820978" y="820966"/>
                  </a:lnTo>
                  <a:lnTo>
                    <a:pt x="852055" y="786790"/>
                  </a:lnTo>
                  <a:lnTo>
                    <a:pt x="879767" y="749757"/>
                  </a:lnTo>
                  <a:lnTo>
                    <a:pt x="903884" y="710095"/>
                  </a:lnTo>
                  <a:lnTo>
                    <a:pt x="924166" y="668058"/>
                  </a:lnTo>
                  <a:lnTo>
                    <a:pt x="940358" y="623874"/>
                  </a:lnTo>
                  <a:lnTo>
                    <a:pt x="952233" y="577811"/>
                  </a:lnTo>
                  <a:lnTo>
                    <a:pt x="959535" y="530110"/>
                  </a:lnTo>
                  <a:lnTo>
                    <a:pt x="962025" y="480999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15167" y="742172"/>
              <a:ext cx="356870" cy="570230"/>
            </a:xfrm>
            <a:custGeom>
              <a:avLst/>
              <a:gdLst/>
              <a:ahLst/>
              <a:cxnLst/>
              <a:rect l="l" t="t" r="r" b="b"/>
              <a:pathLst>
                <a:path w="356870" h="570230">
                  <a:moveTo>
                    <a:pt x="355699" y="569788"/>
                  </a:moveTo>
                  <a:lnTo>
                    <a:pt x="6888" y="568691"/>
                  </a:lnTo>
                  <a:lnTo>
                    <a:pt x="7369" y="425397"/>
                  </a:lnTo>
                  <a:lnTo>
                    <a:pt x="38278" y="425465"/>
                  </a:lnTo>
                  <a:lnTo>
                    <a:pt x="47853" y="424703"/>
                  </a:lnTo>
                  <a:lnTo>
                    <a:pt x="77941" y="392025"/>
                  </a:lnTo>
                  <a:lnTo>
                    <a:pt x="79184" y="198821"/>
                  </a:lnTo>
                  <a:lnTo>
                    <a:pt x="0" y="198561"/>
                  </a:lnTo>
                  <a:lnTo>
                    <a:pt x="346" y="71084"/>
                  </a:lnTo>
                  <a:lnTo>
                    <a:pt x="45475" y="66023"/>
                  </a:lnTo>
                  <a:lnTo>
                    <a:pt x="85300" y="47533"/>
                  </a:lnTo>
                  <a:lnTo>
                    <a:pt x="106931" y="10320"/>
                  </a:lnTo>
                  <a:lnTo>
                    <a:pt x="107621" y="0"/>
                  </a:lnTo>
                  <a:lnTo>
                    <a:pt x="286491" y="615"/>
                  </a:lnTo>
                  <a:lnTo>
                    <a:pt x="285269" y="384540"/>
                  </a:lnTo>
                  <a:lnTo>
                    <a:pt x="286004" y="396361"/>
                  </a:lnTo>
                  <a:lnTo>
                    <a:pt x="288315" y="405934"/>
                  </a:lnTo>
                  <a:lnTo>
                    <a:pt x="329955" y="426398"/>
                  </a:lnTo>
                  <a:lnTo>
                    <a:pt x="356247" y="426465"/>
                  </a:lnTo>
                  <a:lnTo>
                    <a:pt x="355699" y="569788"/>
                  </a:lnTo>
                  <a:close/>
                </a:path>
              </a:pathLst>
            </a:custGeom>
            <a:solidFill>
              <a:srgbClr val="1D3C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9978" y="2807460"/>
              <a:ext cx="962024" cy="9619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02080" y="5623369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910310" y="480974"/>
                  </a:moveTo>
                  <a:lnTo>
                    <a:pt x="908240" y="438899"/>
                  </a:lnTo>
                  <a:lnTo>
                    <a:pt x="902055" y="397230"/>
                  </a:lnTo>
                  <a:lnTo>
                    <a:pt x="891819" y="356374"/>
                  </a:lnTo>
                  <a:lnTo>
                    <a:pt x="877633" y="316699"/>
                  </a:lnTo>
                  <a:lnTo>
                    <a:pt x="859612" y="278625"/>
                  </a:lnTo>
                  <a:lnTo>
                    <a:pt x="837958" y="242493"/>
                  </a:lnTo>
                  <a:lnTo>
                    <a:pt x="812863" y="208648"/>
                  </a:lnTo>
                  <a:lnTo>
                    <a:pt x="784567" y="177431"/>
                  </a:lnTo>
                  <a:lnTo>
                    <a:pt x="753364" y="149148"/>
                  </a:lnTo>
                  <a:lnTo>
                    <a:pt x="719518" y="124053"/>
                  </a:lnTo>
                  <a:lnTo>
                    <a:pt x="683387" y="102400"/>
                  </a:lnTo>
                  <a:lnTo>
                    <a:pt x="645312" y="84378"/>
                  </a:lnTo>
                  <a:lnTo>
                    <a:pt x="605637" y="70192"/>
                  </a:lnTo>
                  <a:lnTo>
                    <a:pt x="564781" y="59956"/>
                  </a:lnTo>
                  <a:lnTo>
                    <a:pt x="523113" y="53771"/>
                  </a:lnTo>
                  <a:lnTo>
                    <a:pt x="481025" y="51701"/>
                  </a:lnTo>
                  <a:lnTo>
                    <a:pt x="470496" y="51828"/>
                  </a:lnTo>
                  <a:lnTo>
                    <a:pt x="428485" y="54940"/>
                  </a:lnTo>
                  <a:lnTo>
                    <a:pt x="386969" y="62141"/>
                  </a:lnTo>
                  <a:lnTo>
                    <a:pt x="346367" y="73367"/>
                  </a:lnTo>
                  <a:lnTo>
                    <a:pt x="307073" y="88531"/>
                  </a:lnTo>
                  <a:lnTo>
                    <a:pt x="269443" y="107480"/>
                  </a:lnTo>
                  <a:lnTo>
                    <a:pt x="233845" y="130009"/>
                  </a:lnTo>
                  <a:lnTo>
                    <a:pt x="200634" y="155930"/>
                  </a:lnTo>
                  <a:lnTo>
                    <a:pt x="170129" y="184975"/>
                  </a:lnTo>
                  <a:lnTo>
                    <a:pt x="142608" y="216877"/>
                  </a:lnTo>
                  <a:lnTo>
                    <a:pt x="118351" y="251320"/>
                  </a:lnTo>
                  <a:lnTo>
                    <a:pt x="97586" y="287972"/>
                  </a:lnTo>
                  <a:lnTo>
                    <a:pt x="80518" y="326491"/>
                  </a:lnTo>
                  <a:lnTo>
                    <a:pt x="67310" y="366496"/>
                  </a:lnTo>
                  <a:lnTo>
                    <a:pt x="58077" y="407593"/>
                  </a:lnTo>
                  <a:lnTo>
                    <a:pt x="52920" y="449402"/>
                  </a:lnTo>
                  <a:lnTo>
                    <a:pt x="51752" y="480974"/>
                  </a:lnTo>
                  <a:lnTo>
                    <a:pt x="51879" y="491515"/>
                  </a:lnTo>
                  <a:lnTo>
                    <a:pt x="54991" y="533527"/>
                  </a:lnTo>
                  <a:lnTo>
                    <a:pt x="62191" y="575043"/>
                  </a:lnTo>
                  <a:lnTo>
                    <a:pt x="73418" y="615645"/>
                  </a:lnTo>
                  <a:lnTo>
                    <a:pt x="88582" y="654939"/>
                  </a:lnTo>
                  <a:lnTo>
                    <a:pt x="107530" y="692569"/>
                  </a:lnTo>
                  <a:lnTo>
                    <a:pt x="130060" y="728167"/>
                  </a:lnTo>
                  <a:lnTo>
                    <a:pt x="155981" y="761377"/>
                  </a:lnTo>
                  <a:lnTo>
                    <a:pt x="185026" y="791883"/>
                  </a:lnTo>
                  <a:lnTo>
                    <a:pt x="216928" y="819404"/>
                  </a:lnTo>
                  <a:lnTo>
                    <a:pt x="251371" y="843661"/>
                  </a:lnTo>
                  <a:lnTo>
                    <a:pt x="288023" y="864425"/>
                  </a:lnTo>
                  <a:lnTo>
                    <a:pt x="326542" y="881494"/>
                  </a:lnTo>
                  <a:lnTo>
                    <a:pt x="366534" y="894702"/>
                  </a:lnTo>
                  <a:lnTo>
                    <a:pt x="407644" y="903935"/>
                  </a:lnTo>
                  <a:lnTo>
                    <a:pt x="449453" y="909091"/>
                  </a:lnTo>
                  <a:lnTo>
                    <a:pt x="481025" y="910259"/>
                  </a:lnTo>
                  <a:lnTo>
                    <a:pt x="491566" y="910120"/>
                  </a:lnTo>
                  <a:lnTo>
                    <a:pt x="533577" y="907021"/>
                  </a:lnTo>
                  <a:lnTo>
                    <a:pt x="575094" y="899820"/>
                  </a:lnTo>
                  <a:lnTo>
                    <a:pt x="615696" y="888593"/>
                  </a:lnTo>
                  <a:lnTo>
                    <a:pt x="654989" y="873429"/>
                  </a:lnTo>
                  <a:lnTo>
                    <a:pt x="692619" y="854481"/>
                  </a:lnTo>
                  <a:lnTo>
                    <a:pt x="728218" y="831951"/>
                  </a:lnTo>
                  <a:lnTo>
                    <a:pt x="761428" y="806030"/>
                  </a:lnTo>
                  <a:lnTo>
                    <a:pt x="791933" y="776986"/>
                  </a:lnTo>
                  <a:lnTo>
                    <a:pt x="819454" y="745083"/>
                  </a:lnTo>
                  <a:lnTo>
                    <a:pt x="843711" y="710641"/>
                  </a:lnTo>
                  <a:lnTo>
                    <a:pt x="864476" y="673989"/>
                  </a:lnTo>
                  <a:lnTo>
                    <a:pt x="881545" y="635469"/>
                  </a:lnTo>
                  <a:lnTo>
                    <a:pt x="894753" y="595464"/>
                  </a:lnTo>
                  <a:lnTo>
                    <a:pt x="903986" y="554367"/>
                  </a:lnTo>
                  <a:lnTo>
                    <a:pt x="909142" y="512559"/>
                  </a:lnTo>
                  <a:lnTo>
                    <a:pt x="910310" y="480974"/>
                  </a:lnTo>
                  <a:close/>
                </a:path>
                <a:path w="962025" h="962025">
                  <a:moveTo>
                    <a:pt x="962025" y="480987"/>
                  </a:moveTo>
                  <a:lnTo>
                    <a:pt x="959535" y="431876"/>
                  </a:lnTo>
                  <a:lnTo>
                    <a:pt x="952233" y="384175"/>
                  </a:lnTo>
                  <a:lnTo>
                    <a:pt x="940358" y="338112"/>
                  </a:lnTo>
                  <a:lnTo>
                    <a:pt x="929055" y="307289"/>
                  </a:lnTo>
                  <a:lnTo>
                    <a:pt x="929055" y="480987"/>
                  </a:lnTo>
                  <a:lnTo>
                    <a:pt x="926426" y="529742"/>
                  </a:lnTo>
                  <a:lnTo>
                    <a:pt x="918705" y="576986"/>
                  </a:lnTo>
                  <a:lnTo>
                    <a:pt x="906183" y="622452"/>
                  </a:lnTo>
                  <a:lnTo>
                    <a:pt x="889114" y="665861"/>
                  </a:lnTo>
                  <a:lnTo>
                    <a:pt x="867803" y="706945"/>
                  </a:lnTo>
                  <a:lnTo>
                    <a:pt x="842492" y="745426"/>
                  </a:lnTo>
                  <a:lnTo>
                    <a:pt x="813485" y="781024"/>
                  </a:lnTo>
                  <a:lnTo>
                    <a:pt x="781050" y="813460"/>
                  </a:lnTo>
                  <a:lnTo>
                    <a:pt x="745451" y="842467"/>
                  </a:lnTo>
                  <a:lnTo>
                    <a:pt x="706970" y="867765"/>
                  </a:lnTo>
                  <a:lnTo>
                    <a:pt x="665886" y="889088"/>
                  </a:lnTo>
                  <a:lnTo>
                    <a:pt x="622477" y="906145"/>
                  </a:lnTo>
                  <a:lnTo>
                    <a:pt x="576999" y="918667"/>
                  </a:lnTo>
                  <a:lnTo>
                    <a:pt x="529755" y="926388"/>
                  </a:lnTo>
                  <a:lnTo>
                    <a:pt x="480987" y="929030"/>
                  </a:lnTo>
                  <a:lnTo>
                    <a:pt x="432244" y="926388"/>
                  </a:lnTo>
                  <a:lnTo>
                    <a:pt x="385013" y="918667"/>
                  </a:lnTo>
                  <a:lnTo>
                    <a:pt x="339547" y="906145"/>
                  </a:lnTo>
                  <a:lnTo>
                    <a:pt x="296138" y="889088"/>
                  </a:lnTo>
                  <a:lnTo>
                    <a:pt x="255054" y="867765"/>
                  </a:lnTo>
                  <a:lnTo>
                    <a:pt x="216585" y="842467"/>
                  </a:lnTo>
                  <a:lnTo>
                    <a:pt x="180987" y="813460"/>
                  </a:lnTo>
                  <a:lnTo>
                    <a:pt x="148539" y="781024"/>
                  </a:lnTo>
                  <a:lnTo>
                    <a:pt x="119532" y="745426"/>
                  </a:lnTo>
                  <a:lnTo>
                    <a:pt x="94234" y="706945"/>
                  </a:lnTo>
                  <a:lnTo>
                    <a:pt x="72910" y="665873"/>
                  </a:lnTo>
                  <a:lnTo>
                    <a:pt x="55854" y="622452"/>
                  </a:lnTo>
                  <a:lnTo>
                    <a:pt x="43319" y="576986"/>
                  </a:lnTo>
                  <a:lnTo>
                    <a:pt x="35598" y="529742"/>
                  </a:lnTo>
                  <a:lnTo>
                    <a:pt x="32969" y="480987"/>
                  </a:lnTo>
                  <a:lnTo>
                    <a:pt x="35598" y="432244"/>
                  </a:lnTo>
                  <a:lnTo>
                    <a:pt x="43319" y="385000"/>
                  </a:lnTo>
                  <a:lnTo>
                    <a:pt x="55854" y="339534"/>
                  </a:lnTo>
                  <a:lnTo>
                    <a:pt x="72910" y="296125"/>
                  </a:lnTo>
                  <a:lnTo>
                    <a:pt x="94234" y="255041"/>
                  </a:lnTo>
                  <a:lnTo>
                    <a:pt x="119532" y="216560"/>
                  </a:lnTo>
                  <a:lnTo>
                    <a:pt x="148539" y="180975"/>
                  </a:lnTo>
                  <a:lnTo>
                    <a:pt x="180975" y="148526"/>
                  </a:lnTo>
                  <a:lnTo>
                    <a:pt x="216573" y="119519"/>
                  </a:lnTo>
                  <a:lnTo>
                    <a:pt x="255054" y="94221"/>
                  </a:lnTo>
                  <a:lnTo>
                    <a:pt x="296138" y="72910"/>
                  </a:lnTo>
                  <a:lnTo>
                    <a:pt x="339547" y="55841"/>
                  </a:lnTo>
                  <a:lnTo>
                    <a:pt x="385000" y="43319"/>
                  </a:lnTo>
                  <a:lnTo>
                    <a:pt x="432244" y="35598"/>
                  </a:lnTo>
                  <a:lnTo>
                    <a:pt x="480987" y="32969"/>
                  </a:lnTo>
                  <a:lnTo>
                    <a:pt x="529742" y="35598"/>
                  </a:lnTo>
                  <a:lnTo>
                    <a:pt x="576999" y="43319"/>
                  </a:lnTo>
                  <a:lnTo>
                    <a:pt x="622465" y="55841"/>
                  </a:lnTo>
                  <a:lnTo>
                    <a:pt x="665886" y="72910"/>
                  </a:lnTo>
                  <a:lnTo>
                    <a:pt x="706970" y="94221"/>
                  </a:lnTo>
                  <a:lnTo>
                    <a:pt x="745451" y="119519"/>
                  </a:lnTo>
                  <a:lnTo>
                    <a:pt x="781050" y="148526"/>
                  </a:lnTo>
                  <a:lnTo>
                    <a:pt x="813485" y="180975"/>
                  </a:lnTo>
                  <a:lnTo>
                    <a:pt x="842492" y="216560"/>
                  </a:lnTo>
                  <a:lnTo>
                    <a:pt x="867791" y="255041"/>
                  </a:lnTo>
                  <a:lnTo>
                    <a:pt x="889114" y="296125"/>
                  </a:lnTo>
                  <a:lnTo>
                    <a:pt x="906170" y="339534"/>
                  </a:lnTo>
                  <a:lnTo>
                    <a:pt x="918705" y="385000"/>
                  </a:lnTo>
                  <a:lnTo>
                    <a:pt x="926426" y="432244"/>
                  </a:lnTo>
                  <a:lnTo>
                    <a:pt x="929055" y="480987"/>
                  </a:lnTo>
                  <a:lnTo>
                    <a:pt x="929055" y="307289"/>
                  </a:lnTo>
                  <a:lnTo>
                    <a:pt x="903884" y="251904"/>
                  </a:lnTo>
                  <a:lnTo>
                    <a:pt x="879754" y="212242"/>
                  </a:lnTo>
                  <a:lnTo>
                    <a:pt x="852043" y="175209"/>
                  </a:lnTo>
                  <a:lnTo>
                    <a:pt x="820978" y="141033"/>
                  </a:lnTo>
                  <a:lnTo>
                    <a:pt x="786790" y="109969"/>
                  </a:lnTo>
                  <a:lnTo>
                    <a:pt x="749757" y="82257"/>
                  </a:lnTo>
                  <a:lnTo>
                    <a:pt x="710095" y="58127"/>
                  </a:lnTo>
                  <a:lnTo>
                    <a:pt x="668058" y="37858"/>
                  </a:lnTo>
                  <a:lnTo>
                    <a:pt x="654723" y="32969"/>
                  </a:lnTo>
                  <a:lnTo>
                    <a:pt x="623874" y="21653"/>
                  </a:lnTo>
                  <a:lnTo>
                    <a:pt x="577811" y="9791"/>
                  </a:lnTo>
                  <a:lnTo>
                    <a:pt x="530110" y="2489"/>
                  </a:lnTo>
                  <a:lnTo>
                    <a:pt x="480987" y="0"/>
                  </a:lnTo>
                  <a:lnTo>
                    <a:pt x="431876" y="2489"/>
                  </a:lnTo>
                  <a:lnTo>
                    <a:pt x="384175" y="9791"/>
                  </a:lnTo>
                  <a:lnTo>
                    <a:pt x="338112" y="21653"/>
                  </a:lnTo>
                  <a:lnTo>
                    <a:pt x="293941" y="37858"/>
                  </a:lnTo>
                  <a:lnTo>
                    <a:pt x="251904" y="58127"/>
                  </a:lnTo>
                  <a:lnTo>
                    <a:pt x="212242" y="82257"/>
                  </a:lnTo>
                  <a:lnTo>
                    <a:pt x="175209" y="109969"/>
                  </a:lnTo>
                  <a:lnTo>
                    <a:pt x="141033" y="141033"/>
                  </a:lnTo>
                  <a:lnTo>
                    <a:pt x="109969" y="175209"/>
                  </a:lnTo>
                  <a:lnTo>
                    <a:pt x="82257" y="212242"/>
                  </a:lnTo>
                  <a:lnTo>
                    <a:pt x="58140" y="251904"/>
                  </a:lnTo>
                  <a:lnTo>
                    <a:pt x="37858" y="293941"/>
                  </a:lnTo>
                  <a:lnTo>
                    <a:pt x="21653" y="338112"/>
                  </a:lnTo>
                  <a:lnTo>
                    <a:pt x="9791" y="384175"/>
                  </a:lnTo>
                  <a:lnTo>
                    <a:pt x="2489" y="431876"/>
                  </a:lnTo>
                  <a:lnTo>
                    <a:pt x="0" y="480987"/>
                  </a:lnTo>
                  <a:lnTo>
                    <a:pt x="2489" y="530098"/>
                  </a:lnTo>
                  <a:lnTo>
                    <a:pt x="9791" y="577799"/>
                  </a:lnTo>
                  <a:lnTo>
                    <a:pt x="21653" y="623862"/>
                  </a:lnTo>
                  <a:lnTo>
                    <a:pt x="37858" y="668032"/>
                  </a:lnTo>
                  <a:lnTo>
                    <a:pt x="58140" y="710069"/>
                  </a:lnTo>
                  <a:lnTo>
                    <a:pt x="82257" y="749731"/>
                  </a:lnTo>
                  <a:lnTo>
                    <a:pt x="109969" y="786765"/>
                  </a:lnTo>
                  <a:lnTo>
                    <a:pt x="141033" y="820940"/>
                  </a:lnTo>
                  <a:lnTo>
                    <a:pt x="175209" y="852017"/>
                  </a:lnTo>
                  <a:lnTo>
                    <a:pt x="212242" y="879729"/>
                  </a:lnTo>
                  <a:lnTo>
                    <a:pt x="251904" y="903846"/>
                  </a:lnTo>
                  <a:lnTo>
                    <a:pt x="293941" y="924128"/>
                  </a:lnTo>
                  <a:lnTo>
                    <a:pt x="338112" y="940333"/>
                  </a:lnTo>
                  <a:lnTo>
                    <a:pt x="384175" y="952207"/>
                  </a:lnTo>
                  <a:lnTo>
                    <a:pt x="431876" y="959510"/>
                  </a:lnTo>
                  <a:lnTo>
                    <a:pt x="480987" y="961986"/>
                  </a:lnTo>
                  <a:lnTo>
                    <a:pt x="530110" y="959510"/>
                  </a:lnTo>
                  <a:lnTo>
                    <a:pt x="577824" y="952207"/>
                  </a:lnTo>
                  <a:lnTo>
                    <a:pt x="623887" y="940333"/>
                  </a:lnTo>
                  <a:lnTo>
                    <a:pt x="668070" y="924128"/>
                  </a:lnTo>
                  <a:lnTo>
                    <a:pt x="710107" y="903846"/>
                  </a:lnTo>
                  <a:lnTo>
                    <a:pt x="749769" y="879729"/>
                  </a:lnTo>
                  <a:lnTo>
                    <a:pt x="786815" y="852017"/>
                  </a:lnTo>
                  <a:lnTo>
                    <a:pt x="820991" y="820940"/>
                  </a:lnTo>
                  <a:lnTo>
                    <a:pt x="852068" y="786765"/>
                  </a:lnTo>
                  <a:lnTo>
                    <a:pt x="879779" y="749731"/>
                  </a:lnTo>
                  <a:lnTo>
                    <a:pt x="903897" y="710069"/>
                  </a:lnTo>
                  <a:lnTo>
                    <a:pt x="924179" y="668032"/>
                  </a:lnTo>
                  <a:lnTo>
                    <a:pt x="940371" y="623862"/>
                  </a:lnTo>
                  <a:lnTo>
                    <a:pt x="952246" y="577799"/>
                  </a:lnTo>
                  <a:lnTo>
                    <a:pt x="959535" y="530098"/>
                  </a:lnTo>
                  <a:lnTo>
                    <a:pt x="962025" y="480987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08603" y="5792955"/>
              <a:ext cx="560705" cy="593090"/>
            </a:xfrm>
            <a:custGeom>
              <a:avLst/>
              <a:gdLst/>
              <a:ahLst/>
              <a:cxnLst/>
              <a:rect l="l" t="t" r="r" b="b"/>
              <a:pathLst>
                <a:path w="560704" h="593089">
                  <a:moveTo>
                    <a:pt x="274860" y="592626"/>
                  </a:moveTo>
                  <a:lnTo>
                    <a:pt x="205236" y="588415"/>
                  </a:lnTo>
                  <a:lnTo>
                    <a:pt x="147026" y="576339"/>
                  </a:lnTo>
                  <a:lnTo>
                    <a:pt x="99450" y="558091"/>
                  </a:lnTo>
                  <a:lnTo>
                    <a:pt x="61781" y="535318"/>
                  </a:lnTo>
                  <a:lnTo>
                    <a:pt x="33566" y="508621"/>
                  </a:lnTo>
                  <a:lnTo>
                    <a:pt x="8054" y="462655"/>
                  </a:lnTo>
                  <a:lnTo>
                    <a:pt x="0" y="414401"/>
                  </a:lnTo>
                  <a:lnTo>
                    <a:pt x="527" y="401784"/>
                  </a:lnTo>
                  <a:lnTo>
                    <a:pt x="12401" y="357973"/>
                  </a:lnTo>
                  <a:lnTo>
                    <a:pt x="37238" y="326873"/>
                  </a:lnTo>
                  <a:lnTo>
                    <a:pt x="71881" y="309606"/>
                  </a:lnTo>
                  <a:lnTo>
                    <a:pt x="101541" y="305779"/>
                  </a:lnTo>
                  <a:lnTo>
                    <a:pt x="114132" y="306262"/>
                  </a:lnTo>
                  <a:lnTo>
                    <a:pt x="153989" y="316601"/>
                  </a:lnTo>
                  <a:lnTo>
                    <a:pt x="183004" y="342086"/>
                  </a:lnTo>
                  <a:lnTo>
                    <a:pt x="194030" y="379499"/>
                  </a:lnTo>
                  <a:lnTo>
                    <a:pt x="182925" y="419631"/>
                  </a:lnTo>
                  <a:lnTo>
                    <a:pt x="142738" y="449568"/>
                  </a:lnTo>
                  <a:lnTo>
                    <a:pt x="131191" y="453835"/>
                  </a:lnTo>
                  <a:lnTo>
                    <a:pt x="152157" y="464210"/>
                  </a:lnTo>
                  <a:lnTo>
                    <a:pt x="176512" y="471655"/>
                  </a:lnTo>
                  <a:lnTo>
                    <a:pt x="204258" y="476169"/>
                  </a:lnTo>
                  <a:lnTo>
                    <a:pt x="235397" y="477751"/>
                  </a:lnTo>
                  <a:lnTo>
                    <a:pt x="260642" y="476549"/>
                  </a:lnTo>
                  <a:lnTo>
                    <a:pt x="300364" y="466442"/>
                  </a:lnTo>
                  <a:lnTo>
                    <a:pt x="333915" y="432664"/>
                  </a:lnTo>
                  <a:lnTo>
                    <a:pt x="340316" y="398903"/>
                  </a:lnTo>
                  <a:lnTo>
                    <a:pt x="339876" y="389767"/>
                  </a:lnTo>
                  <a:lnTo>
                    <a:pt x="324174" y="354187"/>
                  </a:lnTo>
                  <a:lnTo>
                    <a:pt x="284913" y="332273"/>
                  </a:lnTo>
                  <a:lnTo>
                    <a:pt x="225796" y="328213"/>
                  </a:lnTo>
                  <a:lnTo>
                    <a:pt x="226085" y="244383"/>
                  </a:lnTo>
                  <a:lnTo>
                    <a:pt x="271436" y="243350"/>
                  </a:lnTo>
                  <a:lnTo>
                    <a:pt x="310753" y="225748"/>
                  </a:lnTo>
                  <a:lnTo>
                    <a:pt x="329810" y="181360"/>
                  </a:lnTo>
                  <a:lnTo>
                    <a:pt x="329361" y="171908"/>
                  </a:lnTo>
                  <a:lnTo>
                    <a:pt x="313697" y="135960"/>
                  </a:lnTo>
                  <a:lnTo>
                    <a:pt x="273994" y="115529"/>
                  </a:lnTo>
                  <a:lnTo>
                    <a:pt x="239322" y="112326"/>
                  </a:lnTo>
                  <a:lnTo>
                    <a:pt x="220721" y="112798"/>
                  </a:lnTo>
                  <a:lnTo>
                    <a:pt x="180187" y="120820"/>
                  </a:lnTo>
                  <a:lnTo>
                    <a:pt x="151153" y="137146"/>
                  </a:lnTo>
                  <a:lnTo>
                    <a:pt x="156559" y="137656"/>
                  </a:lnTo>
                  <a:lnTo>
                    <a:pt x="162553" y="139041"/>
                  </a:lnTo>
                  <a:lnTo>
                    <a:pt x="197378" y="161071"/>
                  </a:lnTo>
                  <a:lnTo>
                    <a:pt x="205148" y="210702"/>
                  </a:lnTo>
                  <a:lnTo>
                    <a:pt x="184237" y="245412"/>
                  </a:lnTo>
                  <a:lnTo>
                    <a:pt x="139218" y="262637"/>
                  </a:lnTo>
                  <a:lnTo>
                    <a:pt x="99057" y="262078"/>
                  </a:lnTo>
                  <a:lnTo>
                    <a:pt x="62586" y="249160"/>
                  </a:lnTo>
                  <a:lnTo>
                    <a:pt x="34511" y="223305"/>
                  </a:lnTo>
                  <a:lnTo>
                    <a:pt x="18607" y="184841"/>
                  </a:lnTo>
                  <a:lnTo>
                    <a:pt x="16604" y="160638"/>
                  </a:lnTo>
                  <a:lnTo>
                    <a:pt x="17790" y="142912"/>
                  </a:lnTo>
                  <a:lnTo>
                    <a:pt x="34988" y="94644"/>
                  </a:lnTo>
                  <a:lnTo>
                    <a:pt x="71250" y="54797"/>
                  </a:lnTo>
                  <a:lnTo>
                    <a:pt x="105218" y="33593"/>
                  </a:lnTo>
                  <a:lnTo>
                    <a:pt x="146409" y="17298"/>
                  </a:lnTo>
                  <a:lnTo>
                    <a:pt x="194611" y="6129"/>
                  </a:lnTo>
                  <a:lnTo>
                    <a:pt x="248892" y="613"/>
                  </a:lnTo>
                  <a:lnTo>
                    <a:pt x="278275" y="0"/>
                  </a:lnTo>
                  <a:lnTo>
                    <a:pt x="303094" y="547"/>
                  </a:lnTo>
                  <a:lnTo>
                    <a:pt x="352157" y="4477"/>
                  </a:lnTo>
                  <a:lnTo>
                    <a:pt x="399857" y="12353"/>
                  </a:lnTo>
                  <a:lnTo>
                    <a:pt x="442699" y="25343"/>
                  </a:lnTo>
                  <a:lnTo>
                    <a:pt x="479893" y="43693"/>
                  </a:lnTo>
                  <a:lnTo>
                    <a:pt x="510039" y="67733"/>
                  </a:lnTo>
                  <a:lnTo>
                    <a:pt x="539527" y="115094"/>
                  </a:lnTo>
                  <a:lnTo>
                    <a:pt x="545121" y="155001"/>
                  </a:lnTo>
                  <a:lnTo>
                    <a:pt x="543028" y="180710"/>
                  </a:lnTo>
                  <a:lnTo>
                    <a:pt x="526871" y="224123"/>
                  </a:lnTo>
                  <a:lnTo>
                    <a:pt x="494664" y="256815"/>
                  </a:lnTo>
                  <a:lnTo>
                    <a:pt x="446111" y="278483"/>
                  </a:lnTo>
                  <a:lnTo>
                    <a:pt x="415700" y="285163"/>
                  </a:lnTo>
                  <a:lnTo>
                    <a:pt x="415671" y="289405"/>
                  </a:lnTo>
                  <a:lnTo>
                    <a:pt x="474305" y="303996"/>
                  </a:lnTo>
                  <a:lnTo>
                    <a:pt x="520465" y="331869"/>
                  </a:lnTo>
                  <a:lnTo>
                    <a:pt x="550299" y="373982"/>
                  </a:lnTo>
                  <a:lnTo>
                    <a:pt x="560090" y="431275"/>
                  </a:lnTo>
                  <a:lnTo>
                    <a:pt x="559128" y="445245"/>
                  </a:lnTo>
                  <a:lnTo>
                    <a:pt x="545246" y="487813"/>
                  </a:lnTo>
                  <a:lnTo>
                    <a:pt x="512448" y="527854"/>
                  </a:lnTo>
                  <a:lnTo>
                    <a:pt x="478634" y="550951"/>
                  </a:lnTo>
                  <a:lnTo>
                    <a:pt x="434529" y="570012"/>
                  </a:lnTo>
                  <a:lnTo>
                    <a:pt x="379758" y="584491"/>
                  </a:lnTo>
                  <a:lnTo>
                    <a:pt x="312913" y="591806"/>
                  </a:lnTo>
                  <a:lnTo>
                    <a:pt x="274860" y="592626"/>
                  </a:lnTo>
                  <a:close/>
                </a:path>
              </a:pathLst>
            </a:custGeom>
            <a:solidFill>
              <a:srgbClr val="1D3C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02080" y="8156930"/>
              <a:ext cx="962025" cy="962025"/>
            </a:xfrm>
            <a:custGeom>
              <a:avLst/>
              <a:gdLst/>
              <a:ahLst/>
              <a:cxnLst/>
              <a:rect l="l" t="t" r="r" b="b"/>
              <a:pathLst>
                <a:path w="962025" h="962025">
                  <a:moveTo>
                    <a:pt x="910310" y="480987"/>
                  </a:moveTo>
                  <a:lnTo>
                    <a:pt x="908240" y="438912"/>
                  </a:lnTo>
                  <a:lnTo>
                    <a:pt x="902055" y="397243"/>
                  </a:lnTo>
                  <a:lnTo>
                    <a:pt x="891819" y="356374"/>
                  </a:lnTo>
                  <a:lnTo>
                    <a:pt x="877633" y="316712"/>
                  </a:lnTo>
                  <a:lnTo>
                    <a:pt x="859612" y="278625"/>
                  </a:lnTo>
                  <a:lnTo>
                    <a:pt x="837958" y="242493"/>
                  </a:lnTo>
                  <a:lnTo>
                    <a:pt x="812863" y="208661"/>
                  </a:lnTo>
                  <a:lnTo>
                    <a:pt x="784567" y="177444"/>
                  </a:lnTo>
                  <a:lnTo>
                    <a:pt x="753364" y="149148"/>
                  </a:lnTo>
                  <a:lnTo>
                    <a:pt x="719518" y="124053"/>
                  </a:lnTo>
                  <a:lnTo>
                    <a:pt x="683387" y="102400"/>
                  </a:lnTo>
                  <a:lnTo>
                    <a:pt x="645312" y="84391"/>
                  </a:lnTo>
                  <a:lnTo>
                    <a:pt x="605637" y="70192"/>
                  </a:lnTo>
                  <a:lnTo>
                    <a:pt x="564781" y="59956"/>
                  </a:lnTo>
                  <a:lnTo>
                    <a:pt x="523113" y="53771"/>
                  </a:lnTo>
                  <a:lnTo>
                    <a:pt x="481025" y="51714"/>
                  </a:lnTo>
                  <a:lnTo>
                    <a:pt x="470496" y="51841"/>
                  </a:lnTo>
                  <a:lnTo>
                    <a:pt x="428485" y="54940"/>
                  </a:lnTo>
                  <a:lnTo>
                    <a:pt x="386969" y="62141"/>
                  </a:lnTo>
                  <a:lnTo>
                    <a:pt x="346367" y="73380"/>
                  </a:lnTo>
                  <a:lnTo>
                    <a:pt x="307073" y="88544"/>
                  </a:lnTo>
                  <a:lnTo>
                    <a:pt x="269443" y="107480"/>
                  </a:lnTo>
                  <a:lnTo>
                    <a:pt x="233845" y="130022"/>
                  </a:lnTo>
                  <a:lnTo>
                    <a:pt x="200634" y="155943"/>
                  </a:lnTo>
                  <a:lnTo>
                    <a:pt x="170129" y="184988"/>
                  </a:lnTo>
                  <a:lnTo>
                    <a:pt x="142608" y="216890"/>
                  </a:lnTo>
                  <a:lnTo>
                    <a:pt x="118351" y="251333"/>
                  </a:lnTo>
                  <a:lnTo>
                    <a:pt x="97586" y="287985"/>
                  </a:lnTo>
                  <a:lnTo>
                    <a:pt x="80518" y="326491"/>
                  </a:lnTo>
                  <a:lnTo>
                    <a:pt x="67310" y="366496"/>
                  </a:lnTo>
                  <a:lnTo>
                    <a:pt x="58077" y="407593"/>
                  </a:lnTo>
                  <a:lnTo>
                    <a:pt x="52920" y="449414"/>
                  </a:lnTo>
                  <a:lnTo>
                    <a:pt x="51752" y="480987"/>
                  </a:lnTo>
                  <a:lnTo>
                    <a:pt x="51879" y="491528"/>
                  </a:lnTo>
                  <a:lnTo>
                    <a:pt x="54991" y="533539"/>
                  </a:lnTo>
                  <a:lnTo>
                    <a:pt x="62191" y="575043"/>
                  </a:lnTo>
                  <a:lnTo>
                    <a:pt x="73418" y="615645"/>
                  </a:lnTo>
                  <a:lnTo>
                    <a:pt x="88582" y="654951"/>
                  </a:lnTo>
                  <a:lnTo>
                    <a:pt x="107530" y="692581"/>
                  </a:lnTo>
                  <a:lnTo>
                    <a:pt x="130060" y="728167"/>
                  </a:lnTo>
                  <a:lnTo>
                    <a:pt x="155981" y="761377"/>
                  </a:lnTo>
                  <a:lnTo>
                    <a:pt x="185026" y="791883"/>
                  </a:lnTo>
                  <a:lnTo>
                    <a:pt x="216928" y="819404"/>
                  </a:lnTo>
                  <a:lnTo>
                    <a:pt x="251371" y="843661"/>
                  </a:lnTo>
                  <a:lnTo>
                    <a:pt x="288023" y="864425"/>
                  </a:lnTo>
                  <a:lnTo>
                    <a:pt x="326542" y="881494"/>
                  </a:lnTo>
                  <a:lnTo>
                    <a:pt x="366534" y="894715"/>
                  </a:lnTo>
                  <a:lnTo>
                    <a:pt x="407644" y="903935"/>
                  </a:lnTo>
                  <a:lnTo>
                    <a:pt x="449453" y="909104"/>
                  </a:lnTo>
                  <a:lnTo>
                    <a:pt x="481025" y="910259"/>
                  </a:lnTo>
                  <a:lnTo>
                    <a:pt x="491566" y="910132"/>
                  </a:lnTo>
                  <a:lnTo>
                    <a:pt x="533577" y="907034"/>
                  </a:lnTo>
                  <a:lnTo>
                    <a:pt x="575094" y="899833"/>
                  </a:lnTo>
                  <a:lnTo>
                    <a:pt x="615696" y="888593"/>
                  </a:lnTo>
                  <a:lnTo>
                    <a:pt x="654989" y="873429"/>
                  </a:lnTo>
                  <a:lnTo>
                    <a:pt x="692619" y="854494"/>
                  </a:lnTo>
                  <a:lnTo>
                    <a:pt x="728218" y="831951"/>
                  </a:lnTo>
                  <a:lnTo>
                    <a:pt x="761428" y="806030"/>
                  </a:lnTo>
                  <a:lnTo>
                    <a:pt x="791933" y="776986"/>
                  </a:lnTo>
                  <a:lnTo>
                    <a:pt x="819454" y="745083"/>
                  </a:lnTo>
                  <a:lnTo>
                    <a:pt x="843711" y="710641"/>
                  </a:lnTo>
                  <a:lnTo>
                    <a:pt x="864476" y="673989"/>
                  </a:lnTo>
                  <a:lnTo>
                    <a:pt x="881545" y="635482"/>
                  </a:lnTo>
                  <a:lnTo>
                    <a:pt x="894753" y="595477"/>
                  </a:lnTo>
                  <a:lnTo>
                    <a:pt x="903986" y="554367"/>
                  </a:lnTo>
                  <a:lnTo>
                    <a:pt x="909142" y="512559"/>
                  </a:lnTo>
                  <a:lnTo>
                    <a:pt x="910310" y="480987"/>
                  </a:lnTo>
                  <a:close/>
                </a:path>
                <a:path w="962025" h="962025">
                  <a:moveTo>
                    <a:pt x="962025" y="480999"/>
                  </a:moveTo>
                  <a:lnTo>
                    <a:pt x="959535" y="431888"/>
                  </a:lnTo>
                  <a:lnTo>
                    <a:pt x="952233" y="384175"/>
                  </a:lnTo>
                  <a:lnTo>
                    <a:pt x="940358" y="338112"/>
                  </a:lnTo>
                  <a:lnTo>
                    <a:pt x="929055" y="307289"/>
                  </a:lnTo>
                  <a:lnTo>
                    <a:pt x="929055" y="480999"/>
                  </a:lnTo>
                  <a:lnTo>
                    <a:pt x="926426" y="529742"/>
                  </a:lnTo>
                  <a:lnTo>
                    <a:pt x="918705" y="576973"/>
                  </a:lnTo>
                  <a:lnTo>
                    <a:pt x="906183" y="622439"/>
                  </a:lnTo>
                  <a:lnTo>
                    <a:pt x="889114" y="665848"/>
                  </a:lnTo>
                  <a:lnTo>
                    <a:pt x="867803" y="706932"/>
                  </a:lnTo>
                  <a:lnTo>
                    <a:pt x="842492" y="745413"/>
                  </a:lnTo>
                  <a:lnTo>
                    <a:pt x="813485" y="781011"/>
                  </a:lnTo>
                  <a:lnTo>
                    <a:pt x="781050" y="813447"/>
                  </a:lnTo>
                  <a:lnTo>
                    <a:pt x="745451" y="842454"/>
                  </a:lnTo>
                  <a:lnTo>
                    <a:pt x="706970" y="867765"/>
                  </a:lnTo>
                  <a:lnTo>
                    <a:pt x="665886" y="889088"/>
                  </a:lnTo>
                  <a:lnTo>
                    <a:pt x="622477" y="906145"/>
                  </a:lnTo>
                  <a:lnTo>
                    <a:pt x="576999" y="918679"/>
                  </a:lnTo>
                  <a:lnTo>
                    <a:pt x="529755" y="926401"/>
                  </a:lnTo>
                  <a:lnTo>
                    <a:pt x="480987" y="929030"/>
                  </a:lnTo>
                  <a:lnTo>
                    <a:pt x="432244" y="926401"/>
                  </a:lnTo>
                  <a:lnTo>
                    <a:pt x="385013" y="918679"/>
                  </a:lnTo>
                  <a:lnTo>
                    <a:pt x="339547" y="906145"/>
                  </a:lnTo>
                  <a:lnTo>
                    <a:pt x="296138" y="889088"/>
                  </a:lnTo>
                  <a:lnTo>
                    <a:pt x="255054" y="867765"/>
                  </a:lnTo>
                  <a:lnTo>
                    <a:pt x="216585" y="842467"/>
                  </a:lnTo>
                  <a:lnTo>
                    <a:pt x="180987" y="813447"/>
                  </a:lnTo>
                  <a:lnTo>
                    <a:pt x="148539" y="781011"/>
                  </a:lnTo>
                  <a:lnTo>
                    <a:pt x="119532" y="745413"/>
                  </a:lnTo>
                  <a:lnTo>
                    <a:pt x="94234" y="706932"/>
                  </a:lnTo>
                  <a:lnTo>
                    <a:pt x="72910" y="665861"/>
                  </a:lnTo>
                  <a:lnTo>
                    <a:pt x="55854" y="622452"/>
                  </a:lnTo>
                  <a:lnTo>
                    <a:pt x="43319" y="576986"/>
                  </a:lnTo>
                  <a:lnTo>
                    <a:pt x="35598" y="529742"/>
                  </a:lnTo>
                  <a:lnTo>
                    <a:pt x="32969" y="480999"/>
                  </a:lnTo>
                  <a:lnTo>
                    <a:pt x="35598" y="432244"/>
                  </a:lnTo>
                  <a:lnTo>
                    <a:pt x="43319" y="385000"/>
                  </a:lnTo>
                  <a:lnTo>
                    <a:pt x="55854" y="339534"/>
                  </a:lnTo>
                  <a:lnTo>
                    <a:pt x="72910" y="296125"/>
                  </a:lnTo>
                  <a:lnTo>
                    <a:pt x="94234" y="255041"/>
                  </a:lnTo>
                  <a:lnTo>
                    <a:pt x="119532" y="216573"/>
                  </a:lnTo>
                  <a:lnTo>
                    <a:pt x="148539" y="180975"/>
                  </a:lnTo>
                  <a:lnTo>
                    <a:pt x="180975" y="148539"/>
                  </a:lnTo>
                  <a:lnTo>
                    <a:pt x="216573" y="119532"/>
                  </a:lnTo>
                  <a:lnTo>
                    <a:pt x="255054" y="94234"/>
                  </a:lnTo>
                  <a:lnTo>
                    <a:pt x="296138" y="72910"/>
                  </a:lnTo>
                  <a:lnTo>
                    <a:pt x="339547" y="55854"/>
                  </a:lnTo>
                  <a:lnTo>
                    <a:pt x="385000" y="43319"/>
                  </a:lnTo>
                  <a:lnTo>
                    <a:pt x="432244" y="35610"/>
                  </a:lnTo>
                  <a:lnTo>
                    <a:pt x="480987" y="32969"/>
                  </a:lnTo>
                  <a:lnTo>
                    <a:pt x="529742" y="35610"/>
                  </a:lnTo>
                  <a:lnTo>
                    <a:pt x="576999" y="43319"/>
                  </a:lnTo>
                  <a:lnTo>
                    <a:pt x="622465" y="55854"/>
                  </a:lnTo>
                  <a:lnTo>
                    <a:pt x="665886" y="72910"/>
                  </a:lnTo>
                  <a:lnTo>
                    <a:pt x="706970" y="94234"/>
                  </a:lnTo>
                  <a:lnTo>
                    <a:pt x="745451" y="119532"/>
                  </a:lnTo>
                  <a:lnTo>
                    <a:pt x="781050" y="148539"/>
                  </a:lnTo>
                  <a:lnTo>
                    <a:pt x="813498" y="180975"/>
                  </a:lnTo>
                  <a:lnTo>
                    <a:pt x="842505" y="216573"/>
                  </a:lnTo>
                  <a:lnTo>
                    <a:pt x="867803" y="255041"/>
                  </a:lnTo>
                  <a:lnTo>
                    <a:pt x="889127" y="296125"/>
                  </a:lnTo>
                  <a:lnTo>
                    <a:pt x="906183" y="339534"/>
                  </a:lnTo>
                  <a:lnTo>
                    <a:pt x="918718" y="385000"/>
                  </a:lnTo>
                  <a:lnTo>
                    <a:pt x="926426" y="432244"/>
                  </a:lnTo>
                  <a:lnTo>
                    <a:pt x="929055" y="480999"/>
                  </a:lnTo>
                  <a:lnTo>
                    <a:pt x="929055" y="307289"/>
                  </a:lnTo>
                  <a:lnTo>
                    <a:pt x="903884" y="251904"/>
                  </a:lnTo>
                  <a:lnTo>
                    <a:pt x="879754" y="212255"/>
                  </a:lnTo>
                  <a:lnTo>
                    <a:pt x="852043" y="175209"/>
                  </a:lnTo>
                  <a:lnTo>
                    <a:pt x="820978" y="141033"/>
                  </a:lnTo>
                  <a:lnTo>
                    <a:pt x="786790" y="109969"/>
                  </a:lnTo>
                  <a:lnTo>
                    <a:pt x="749757" y="82257"/>
                  </a:lnTo>
                  <a:lnTo>
                    <a:pt x="710095" y="58140"/>
                  </a:lnTo>
                  <a:lnTo>
                    <a:pt x="668058" y="37858"/>
                  </a:lnTo>
                  <a:lnTo>
                    <a:pt x="623874" y="21666"/>
                  </a:lnTo>
                  <a:lnTo>
                    <a:pt x="577811" y="9791"/>
                  </a:lnTo>
                  <a:lnTo>
                    <a:pt x="530110" y="2489"/>
                  </a:lnTo>
                  <a:lnTo>
                    <a:pt x="480987" y="0"/>
                  </a:lnTo>
                  <a:lnTo>
                    <a:pt x="431876" y="2489"/>
                  </a:lnTo>
                  <a:lnTo>
                    <a:pt x="384175" y="9791"/>
                  </a:lnTo>
                  <a:lnTo>
                    <a:pt x="338112" y="21666"/>
                  </a:lnTo>
                  <a:lnTo>
                    <a:pt x="293941" y="37858"/>
                  </a:lnTo>
                  <a:lnTo>
                    <a:pt x="251904" y="58140"/>
                  </a:lnTo>
                  <a:lnTo>
                    <a:pt x="212242" y="82257"/>
                  </a:lnTo>
                  <a:lnTo>
                    <a:pt x="175209" y="109969"/>
                  </a:lnTo>
                  <a:lnTo>
                    <a:pt x="141033" y="141033"/>
                  </a:lnTo>
                  <a:lnTo>
                    <a:pt x="109969" y="175209"/>
                  </a:lnTo>
                  <a:lnTo>
                    <a:pt x="82257" y="212255"/>
                  </a:lnTo>
                  <a:lnTo>
                    <a:pt x="58140" y="251904"/>
                  </a:lnTo>
                  <a:lnTo>
                    <a:pt x="37858" y="293941"/>
                  </a:lnTo>
                  <a:lnTo>
                    <a:pt x="21653" y="338112"/>
                  </a:lnTo>
                  <a:lnTo>
                    <a:pt x="9791" y="384175"/>
                  </a:lnTo>
                  <a:lnTo>
                    <a:pt x="2489" y="431888"/>
                  </a:lnTo>
                  <a:lnTo>
                    <a:pt x="0" y="480999"/>
                  </a:lnTo>
                  <a:lnTo>
                    <a:pt x="2489" y="530110"/>
                  </a:lnTo>
                  <a:lnTo>
                    <a:pt x="9791" y="577824"/>
                  </a:lnTo>
                  <a:lnTo>
                    <a:pt x="21653" y="623887"/>
                  </a:lnTo>
                  <a:lnTo>
                    <a:pt x="37858" y="668058"/>
                  </a:lnTo>
                  <a:lnTo>
                    <a:pt x="58140" y="710095"/>
                  </a:lnTo>
                  <a:lnTo>
                    <a:pt x="82257" y="749757"/>
                  </a:lnTo>
                  <a:lnTo>
                    <a:pt x="109969" y="786790"/>
                  </a:lnTo>
                  <a:lnTo>
                    <a:pt x="141033" y="820966"/>
                  </a:lnTo>
                  <a:lnTo>
                    <a:pt x="175209" y="852030"/>
                  </a:lnTo>
                  <a:lnTo>
                    <a:pt x="212242" y="879741"/>
                  </a:lnTo>
                  <a:lnTo>
                    <a:pt x="251904" y="903859"/>
                  </a:lnTo>
                  <a:lnTo>
                    <a:pt x="293941" y="924140"/>
                  </a:lnTo>
                  <a:lnTo>
                    <a:pt x="338112" y="940333"/>
                  </a:lnTo>
                  <a:lnTo>
                    <a:pt x="384175" y="952207"/>
                  </a:lnTo>
                  <a:lnTo>
                    <a:pt x="431876" y="959510"/>
                  </a:lnTo>
                  <a:lnTo>
                    <a:pt x="480987" y="961999"/>
                  </a:lnTo>
                  <a:lnTo>
                    <a:pt x="530110" y="959510"/>
                  </a:lnTo>
                  <a:lnTo>
                    <a:pt x="577824" y="952207"/>
                  </a:lnTo>
                  <a:lnTo>
                    <a:pt x="623887" y="940333"/>
                  </a:lnTo>
                  <a:lnTo>
                    <a:pt x="668058" y="924140"/>
                  </a:lnTo>
                  <a:lnTo>
                    <a:pt x="710107" y="903859"/>
                  </a:lnTo>
                  <a:lnTo>
                    <a:pt x="749769" y="879741"/>
                  </a:lnTo>
                  <a:lnTo>
                    <a:pt x="786803" y="852030"/>
                  </a:lnTo>
                  <a:lnTo>
                    <a:pt x="820978" y="820966"/>
                  </a:lnTo>
                  <a:lnTo>
                    <a:pt x="852055" y="786790"/>
                  </a:lnTo>
                  <a:lnTo>
                    <a:pt x="879767" y="749757"/>
                  </a:lnTo>
                  <a:lnTo>
                    <a:pt x="903884" y="710095"/>
                  </a:lnTo>
                  <a:lnTo>
                    <a:pt x="924166" y="668058"/>
                  </a:lnTo>
                  <a:lnTo>
                    <a:pt x="940358" y="623887"/>
                  </a:lnTo>
                  <a:lnTo>
                    <a:pt x="952233" y="577824"/>
                  </a:lnTo>
                  <a:lnTo>
                    <a:pt x="959535" y="530110"/>
                  </a:lnTo>
                  <a:lnTo>
                    <a:pt x="962025" y="480999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90671" y="8334150"/>
              <a:ext cx="551180" cy="570230"/>
            </a:xfrm>
            <a:custGeom>
              <a:avLst/>
              <a:gdLst/>
              <a:ahLst/>
              <a:cxnLst/>
              <a:rect l="l" t="t" r="r" b="b"/>
              <a:pathLst>
                <a:path w="551179" h="570229">
                  <a:moveTo>
                    <a:pt x="478673" y="425619"/>
                  </a:moveTo>
                  <a:lnTo>
                    <a:pt x="216551" y="425619"/>
                  </a:lnTo>
                  <a:lnTo>
                    <a:pt x="225889" y="425089"/>
                  </a:lnTo>
                  <a:lnTo>
                    <a:pt x="233425" y="423406"/>
                  </a:lnTo>
                  <a:lnTo>
                    <a:pt x="249164" y="378200"/>
                  </a:lnTo>
                  <a:lnTo>
                    <a:pt x="0" y="377392"/>
                  </a:lnTo>
                  <a:lnTo>
                    <a:pt x="346" y="260314"/>
                  </a:lnTo>
                  <a:lnTo>
                    <a:pt x="250357" y="0"/>
                  </a:lnTo>
                  <a:lnTo>
                    <a:pt x="464763" y="673"/>
                  </a:lnTo>
                  <a:lnTo>
                    <a:pt x="464316" y="140244"/>
                  </a:lnTo>
                  <a:lnTo>
                    <a:pt x="249914" y="140244"/>
                  </a:lnTo>
                  <a:lnTo>
                    <a:pt x="105332" y="293927"/>
                  </a:lnTo>
                  <a:lnTo>
                    <a:pt x="463823" y="294379"/>
                  </a:lnTo>
                  <a:lnTo>
                    <a:pt x="463821" y="295081"/>
                  </a:lnTo>
                  <a:lnTo>
                    <a:pt x="550778" y="295370"/>
                  </a:lnTo>
                  <a:lnTo>
                    <a:pt x="550462" y="378883"/>
                  </a:lnTo>
                  <a:lnTo>
                    <a:pt x="463542" y="378883"/>
                  </a:lnTo>
                  <a:lnTo>
                    <a:pt x="463579" y="402501"/>
                  </a:lnTo>
                  <a:lnTo>
                    <a:pt x="464109" y="408177"/>
                  </a:lnTo>
                  <a:lnTo>
                    <a:pt x="466659" y="417191"/>
                  </a:lnTo>
                  <a:lnTo>
                    <a:pt x="468871" y="420491"/>
                  </a:lnTo>
                  <a:lnTo>
                    <a:pt x="475346" y="424657"/>
                  </a:lnTo>
                  <a:lnTo>
                    <a:pt x="478673" y="425619"/>
                  </a:lnTo>
                  <a:close/>
                </a:path>
                <a:path w="551179" h="570229">
                  <a:moveTo>
                    <a:pt x="463823" y="294379"/>
                  </a:moveTo>
                  <a:lnTo>
                    <a:pt x="249433" y="294379"/>
                  </a:lnTo>
                  <a:lnTo>
                    <a:pt x="249914" y="140244"/>
                  </a:lnTo>
                  <a:lnTo>
                    <a:pt x="464316" y="140244"/>
                  </a:lnTo>
                  <a:lnTo>
                    <a:pt x="463823" y="294379"/>
                  </a:lnTo>
                  <a:close/>
                </a:path>
                <a:path w="551179" h="570229">
                  <a:moveTo>
                    <a:pt x="550461" y="379201"/>
                  </a:moveTo>
                  <a:lnTo>
                    <a:pt x="463542" y="378883"/>
                  </a:lnTo>
                  <a:lnTo>
                    <a:pt x="550462" y="378883"/>
                  </a:lnTo>
                  <a:lnTo>
                    <a:pt x="550461" y="379201"/>
                  </a:lnTo>
                  <a:close/>
                </a:path>
                <a:path w="551179" h="570229">
                  <a:moveTo>
                    <a:pt x="518165" y="569903"/>
                  </a:moveTo>
                  <a:lnTo>
                    <a:pt x="193270" y="568874"/>
                  </a:lnTo>
                  <a:lnTo>
                    <a:pt x="193790" y="425551"/>
                  </a:lnTo>
                  <a:lnTo>
                    <a:pt x="478673" y="425619"/>
                  </a:lnTo>
                  <a:lnTo>
                    <a:pt x="479338" y="425811"/>
                  </a:lnTo>
                  <a:lnTo>
                    <a:pt x="484071" y="426032"/>
                  </a:lnTo>
                  <a:lnTo>
                    <a:pt x="488833" y="426350"/>
                  </a:lnTo>
                  <a:lnTo>
                    <a:pt x="494307" y="426484"/>
                  </a:lnTo>
                  <a:lnTo>
                    <a:pt x="500483" y="426484"/>
                  </a:lnTo>
                  <a:lnTo>
                    <a:pt x="518646" y="426552"/>
                  </a:lnTo>
                  <a:lnTo>
                    <a:pt x="518165" y="569903"/>
                  </a:lnTo>
                  <a:close/>
                </a:path>
              </a:pathLst>
            </a:custGeom>
            <a:solidFill>
              <a:srgbClr val="1D3C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0" y="8915256"/>
            <a:ext cx="2210435" cy="682625"/>
          </a:xfrm>
          <a:custGeom>
            <a:avLst/>
            <a:gdLst/>
            <a:ahLst/>
            <a:cxnLst/>
            <a:rect l="l" t="t" r="r" b="b"/>
            <a:pathLst>
              <a:path w="2210435" h="682625">
                <a:moveTo>
                  <a:pt x="1867447" y="682418"/>
                </a:moveTo>
                <a:lnTo>
                  <a:pt x="1817933" y="678936"/>
                </a:lnTo>
                <a:lnTo>
                  <a:pt x="1770577" y="668804"/>
                </a:lnTo>
                <a:lnTo>
                  <a:pt x="1725877" y="652491"/>
                </a:lnTo>
                <a:lnTo>
                  <a:pt x="1684329" y="630469"/>
                </a:lnTo>
                <a:lnTo>
                  <a:pt x="1646433" y="603209"/>
                </a:lnTo>
                <a:lnTo>
                  <a:pt x="1612685" y="571180"/>
                </a:lnTo>
                <a:lnTo>
                  <a:pt x="1583585" y="534852"/>
                </a:lnTo>
                <a:lnTo>
                  <a:pt x="1559629" y="494698"/>
                </a:lnTo>
                <a:lnTo>
                  <a:pt x="1541316" y="451186"/>
                </a:lnTo>
                <a:lnTo>
                  <a:pt x="1529144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527016" y="277629"/>
                </a:lnTo>
                <a:lnTo>
                  <a:pt x="1539706" y="231746"/>
                </a:lnTo>
                <a:lnTo>
                  <a:pt x="1558319" y="188534"/>
                </a:lnTo>
                <a:lnTo>
                  <a:pt x="1582396" y="148500"/>
                </a:lnTo>
                <a:lnTo>
                  <a:pt x="1611477" y="112154"/>
                </a:lnTo>
                <a:lnTo>
                  <a:pt x="1645103" y="80004"/>
                </a:lnTo>
                <a:lnTo>
                  <a:pt x="1682814" y="52558"/>
                </a:lnTo>
                <a:lnTo>
                  <a:pt x="1724151" y="30327"/>
                </a:lnTo>
                <a:lnTo>
                  <a:pt x="1768654" y="13817"/>
                </a:lnTo>
                <a:lnTo>
                  <a:pt x="1815863" y="3539"/>
                </a:lnTo>
                <a:lnTo>
                  <a:pt x="1865319" y="0"/>
                </a:lnTo>
                <a:lnTo>
                  <a:pt x="1912328" y="3111"/>
                </a:lnTo>
                <a:lnTo>
                  <a:pt x="1957342" y="12176"/>
                </a:lnTo>
                <a:lnTo>
                  <a:pt x="1999962" y="26789"/>
                </a:lnTo>
                <a:lnTo>
                  <a:pt x="2039790" y="46546"/>
                </a:lnTo>
                <a:lnTo>
                  <a:pt x="2076426" y="71042"/>
                </a:lnTo>
                <a:lnTo>
                  <a:pt x="2109472" y="99872"/>
                </a:lnTo>
                <a:lnTo>
                  <a:pt x="2138528" y="132632"/>
                </a:lnTo>
                <a:lnTo>
                  <a:pt x="2163196" y="168917"/>
                </a:lnTo>
                <a:lnTo>
                  <a:pt x="2183077" y="208321"/>
                </a:lnTo>
                <a:lnTo>
                  <a:pt x="2197771" y="250441"/>
                </a:lnTo>
                <a:lnTo>
                  <a:pt x="2206881" y="294872"/>
                </a:lnTo>
                <a:lnTo>
                  <a:pt x="2210006" y="341209"/>
                </a:lnTo>
                <a:lnTo>
                  <a:pt x="2206882" y="387545"/>
                </a:lnTo>
                <a:lnTo>
                  <a:pt x="2197781" y="431976"/>
                </a:lnTo>
                <a:lnTo>
                  <a:pt x="2183110" y="474096"/>
                </a:lnTo>
                <a:lnTo>
                  <a:pt x="2163275" y="513501"/>
                </a:lnTo>
                <a:lnTo>
                  <a:pt x="2138682" y="549786"/>
                </a:lnTo>
                <a:lnTo>
                  <a:pt x="2109738" y="582545"/>
                </a:lnTo>
                <a:lnTo>
                  <a:pt x="2076849" y="611376"/>
                </a:lnTo>
                <a:lnTo>
                  <a:pt x="2040421" y="635872"/>
                </a:lnTo>
                <a:lnTo>
                  <a:pt x="2000860" y="655629"/>
                </a:lnTo>
                <a:lnTo>
                  <a:pt x="1958573" y="670242"/>
                </a:lnTo>
                <a:lnTo>
                  <a:pt x="1913967" y="679307"/>
                </a:lnTo>
                <a:lnTo>
                  <a:pt x="1867447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766445"/>
            <a:chOff x="0" y="0"/>
            <a:chExt cx="18288000" cy="766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7660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406400"/>
            </a:xfrm>
            <a:custGeom>
              <a:avLst/>
              <a:gdLst/>
              <a:ahLst/>
              <a:cxnLst/>
              <a:rect l="l" t="t" r="r" b="b"/>
              <a:pathLst>
                <a:path w="18288000" h="406400">
                  <a:moveTo>
                    <a:pt x="0" y="0"/>
                  </a:moveTo>
                  <a:lnTo>
                    <a:pt x="18287999" y="0"/>
                  </a:lnTo>
                  <a:lnTo>
                    <a:pt x="18287999" y="406169"/>
                  </a:lnTo>
                  <a:lnTo>
                    <a:pt x="0" y="406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1041249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20" h="682625">
                <a:moveTo>
                  <a:pt x="2128640" y="682418"/>
                </a:moveTo>
                <a:lnTo>
                  <a:pt x="2079126" y="678936"/>
                </a:lnTo>
                <a:lnTo>
                  <a:pt x="2031770" y="668804"/>
                </a:lnTo>
                <a:lnTo>
                  <a:pt x="1987070" y="652491"/>
                </a:lnTo>
                <a:lnTo>
                  <a:pt x="1945522" y="630469"/>
                </a:lnTo>
                <a:lnTo>
                  <a:pt x="1907626" y="603209"/>
                </a:lnTo>
                <a:lnTo>
                  <a:pt x="1873879" y="571180"/>
                </a:lnTo>
                <a:lnTo>
                  <a:pt x="1844778" y="534852"/>
                </a:lnTo>
                <a:lnTo>
                  <a:pt x="1820822" y="494698"/>
                </a:lnTo>
                <a:lnTo>
                  <a:pt x="1802509" y="451186"/>
                </a:lnTo>
                <a:lnTo>
                  <a:pt x="1790337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788209" y="277629"/>
                </a:lnTo>
                <a:lnTo>
                  <a:pt x="1800899" y="231746"/>
                </a:lnTo>
                <a:lnTo>
                  <a:pt x="1819512" y="188534"/>
                </a:lnTo>
                <a:lnTo>
                  <a:pt x="1843589" y="148500"/>
                </a:lnTo>
                <a:lnTo>
                  <a:pt x="1872670" y="112154"/>
                </a:lnTo>
                <a:lnTo>
                  <a:pt x="1906296" y="80004"/>
                </a:lnTo>
                <a:lnTo>
                  <a:pt x="1944007" y="52558"/>
                </a:lnTo>
                <a:lnTo>
                  <a:pt x="1985344" y="30327"/>
                </a:lnTo>
                <a:lnTo>
                  <a:pt x="2029847" y="13817"/>
                </a:lnTo>
                <a:lnTo>
                  <a:pt x="2077056" y="3539"/>
                </a:lnTo>
                <a:lnTo>
                  <a:pt x="2126512" y="0"/>
                </a:lnTo>
                <a:lnTo>
                  <a:pt x="2173521" y="3111"/>
                </a:lnTo>
                <a:lnTo>
                  <a:pt x="2218535" y="12176"/>
                </a:lnTo>
                <a:lnTo>
                  <a:pt x="2261155" y="26789"/>
                </a:lnTo>
                <a:lnTo>
                  <a:pt x="2300983" y="46546"/>
                </a:lnTo>
                <a:lnTo>
                  <a:pt x="2337619" y="71042"/>
                </a:lnTo>
                <a:lnTo>
                  <a:pt x="2370665" y="99872"/>
                </a:lnTo>
                <a:lnTo>
                  <a:pt x="2399722" y="132632"/>
                </a:lnTo>
                <a:lnTo>
                  <a:pt x="2424389" y="168917"/>
                </a:lnTo>
                <a:lnTo>
                  <a:pt x="2444270" y="208321"/>
                </a:lnTo>
                <a:lnTo>
                  <a:pt x="2458965" y="250441"/>
                </a:lnTo>
                <a:lnTo>
                  <a:pt x="2468074" y="294872"/>
                </a:lnTo>
                <a:lnTo>
                  <a:pt x="2471199" y="341209"/>
                </a:lnTo>
                <a:lnTo>
                  <a:pt x="2468075" y="387545"/>
                </a:lnTo>
                <a:lnTo>
                  <a:pt x="2458974" y="431976"/>
                </a:lnTo>
                <a:lnTo>
                  <a:pt x="2444303" y="474096"/>
                </a:lnTo>
                <a:lnTo>
                  <a:pt x="2424468" y="513501"/>
                </a:lnTo>
                <a:lnTo>
                  <a:pt x="2399875" y="549786"/>
                </a:lnTo>
                <a:lnTo>
                  <a:pt x="2370931" y="582545"/>
                </a:lnTo>
                <a:lnTo>
                  <a:pt x="2338042" y="611376"/>
                </a:lnTo>
                <a:lnTo>
                  <a:pt x="2301614" y="635872"/>
                </a:lnTo>
                <a:lnTo>
                  <a:pt x="2262053" y="655629"/>
                </a:lnTo>
                <a:lnTo>
                  <a:pt x="2219766" y="670242"/>
                </a:lnTo>
                <a:lnTo>
                  <a:pt x="2175160" y="679307"/>
                </a:lnTo>
                <a:lnTo>
                  <a:pt x="2128640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713" y="1044821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19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471285" y="277629"/>
                </a:lnTo>
                <a:lnTo>
                  <a:pt x="2471285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3138" y="2790610"/>
            <a:ext cx="9020174" cy="72199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91891" y="949336"/>
            <a:ext cx="924941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345">
                <a:solidFill>
                  <a:srgbClr val="E7EDF1"/>
                </a:solidFill>
                <a:latin typeface="Arial"/>
                <a:cs typeface="Arial"/>
              </a:rPr>
              <a:t>Реализация</a:t>
            </a:r>
            <a:r>
              <a:rPr dirty="0" sz="6600" spc="-24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6600" spc="370">
                <a:solidFill>
                  <a:srgbClr val="E7EDF1"/>
                </a:solidFill>
                <a:latin typeface="Arial"/>
                <a:cs typeface="Arial"/>
              </a:rPr>
              <a:t>проекта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766445"/>
            <a:chOff x="0" y="0"/>
            <a:chExt cx="18288000" cy="766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7660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406400"/>
            </a:xfrm>
            <a:custGeom>
              <a:avLst/>
              <a:gdLst/>
              <a:ahLst/>
              <a:cxnLst/>
              <a:rect l="l" t="t" r="r" b="b"/>
              <a:pathLst>
                <a:path w="18288000" h="406400">
                  <a:moveTo>
                    <a:pt x="0" y="0"/>
                  </a:moveTo>
                  <a:lnTo>
                    <a:pt x="18287999" y="0"/>
                  </a:lnTo>
                  <a:lnTo>
                    <a:pt x="18287999" y="406169"/>
                  </a:lnTo>
                  <a:lnTo>
                    <a:pt x="0" y="406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1041249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20" h="682625">
                <a:moveTo>
                  <a:pt x="2128640" y="682418"/>
                </a:moveTo>
                <a:lnTo>
                  <a:pt x="2079126" y="678936"/>
                </a:lnTo>
                <a:lnTo>
                  <a:pt x="2031770" y="668804"/>
                </a:lnTo>
                <a:lnTo>
                  <a:pt x="1987070" y="652491"/>
                </a:lnTo>
                <a:lnTo>
                  <a:pt x="1945522" y="630469"/>
                </a:lnTo>
                <a:lnTo>
                  <a:pt x="1907626" y="603209"/>
                </a:lnTo>
                <a:lnTo>
                  <a:pt x="1873879" y="571180"/>
                </a:lnTo>
                <a:lnTo>
                  <a:pt x="1844778" y="534852"/>
                </a:lnTo>
                <a:lnTo>
                  <a:pt x="1820822" y="494698"/>
                </a:lnTo>
                <a:lnTo>
                  <a:pt x="1802509" y="451186"/>
                </a:lnTo>
                <a:lnTo>
                  <a:pt x="1790337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788209" y="277629"/>
                </a:lnTo>
                <a:lnTo>
                  <a:pt x="1800899" y="231746"/>
                </a:lnTo>
                <a:lnTo>
                  <a:pt x="1819512" y="188534"/>
                </a:lnTo>
                <a:lnTo>
                  <a:pt x="1843589" y="148500"/>
                </a:lnTo>
                <a:lnTo>
                  <a:pt x="1872670" y="112154"/>
                </a:lnTo>
                <a:lnTo>
                  <a:pt x="1906296" y="80004"/>
                </a:lnTo>
                <a:lnTo>
                  <a:pt x="1944007" y="52558"/>
                </a:lnTo>
                <a:lnTo>
                  <a:pt x="1985344" y="30327"/>
                </a:lnTo>
                <a:lnTo>
                  <a:pt x="2029847" y="13817"/>
                </a:lnTo>
                <a:lnTo>
                  <a:pt x="2077056" y="3539"/>
                </a:lnTo>
                <a:lnTo>
                  <a:pt x="2126512" y="0"/>
                </a:lnTo>
                <a:lnTo>
                  <a:pt x="2173521" y="3111"/>
                </a:lnTo>
                <a:lnTo>
                  <a:pt x="2218535" y="12176"/>
                </a:lnTo>
                <a:lnTo>
                  <a:pt x="2261155" y="26789"/>
                </a:lnTo>
                <a:lnTo>
                  <a:pt x="2300983" y="46546"/>
                </a:lnTo>
                <a:lnTo>
                  <a:pt x="2337619" y="71042"/>
                </a:lnTo>
                <a:lnTo>
                  <a:pt x="2370665" y="99872"/>
                </a:lnTo>
                <a:lnTo>
                  <a:pt x="2399722" y="132632"/>
                </a:lnTo>
                <a:lnTo>
                  <a:pt x="2424389" y="168917"/>
                </a:lnTo>
                <a:lnTo>
                  <a:pt x="2444270" y="208321"/>
                </a:lnTo>
                <a:lnTo>
                  <a:pt x="2458965" y="250441"/>
                </a:lnTo>
                <a:lnTo>
                  <a:pt x="2468074" y="294872"/>
                </a:lnTo>
                <a:lnTo>
                  <a:pt x="2471199" y="341209"/>
                </a:lnTo>
                <a:lnTo>
                  <a:pt x="2468075" y="387545"/>
                </a:lnTo>
                <a:lnTo>
                  <a:pt x="2458974" y="431976"/>
                </a:lnTo>
                <a:lnTo>
                  <a:pt x="2444303" y="474096"/>
                </a:lnTo>
                <a:lnTo>
                  <a:pt x="2424468" y="513501"/>
                </a:lnTo>
                <a:lnTo>
                  <a:pt x="2399875" y="549786"/>
                </a:lnTo>
                <a:lnTo>
                  <a:pt x="2370931" y="582545"/>
                </a:lnTo>
                <a:lnTo>
                  <a:pt x="2338042" y="611376"/>
                </a:lnTo>
                <a:lnTo>
                  <a:pt x="2301614" y="635872"/>
                </a:lnTo>
                <a:lnTo>
                  <a:pt x="2262053" y="655629"/>
                </a:lnTo>
                <a:lnTo>
                  <a:pt x="2219766" y="670242"/>
                </a:lnTo>
                <a:lnTo>
                  <a:pt x="2175160" y="679307"/>
                </a:lnTo>
                <a:lnTo>
                  <a:pt x="2128640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713" y="1044821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19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471285" y="277629"/>
                </a:lnTo>
                <a:lnTo>
                  <a:pt x="2471285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3586376"/>
            <a:ext cx="7524749" cy="6267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2284726"/>
            <a:ext cx="8829674" cy="66198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91891" y="949336"/>
            <a:ext cx="924941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345">
                <a:solidFill>
                  <a:srgbClr val="E7EDF1"/>
                </a:solidFill>
                <a:latin typeface="Arial"/>
                <a:cs typeface="Arial"/>
              </a:rPr>
              <a:t>Реализация</a:t>
            </a:r>
            <a:r>
              <a:rPr dirty="0" sz="6600" spc="-24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6600" spc="370">
                <a:solidFill>
                  <a:srgbClr val="E7EDF1"/>
                </a:solidFill>
                <a:latin typeface="Arial"/>
                <a:cs typeface="Arial"/>
              </a:rPr>
              <a:t>проекта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0"/>
              <a:t>Спасибо</a:t>
            </a:r>
            <a:r>
              <a:rPr dirty="0" spc="445"/>
              <a:t> </a:t>
            </a:r>
            <a:r>
              <a:rPr dirty="0" spc="940"/>
              <a:t>за</a:t>
            </a:r>
            <a:r>
              <a:rPr dirty="0" spc="450"/>
              <a:t> </a:t>
            </a:r>
            <a:r>
              <a:rPr dirty="0" spc="1135"/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099" y="1015239"/>
            <a:ext cx="808863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5">
                <a:solidFill>
                  <a:srgbClr val="E7EDF1"/>
                </a:solidFill>
                <a:latin typeface="Arial"/>
                <a:cs typeface="Arial"/>
              </a:rPr>
              <a:t>Э</a:t>
            </a:r>
            <a:r>
              <a:rPr dirty="0" sz="4200" spc="-15">
                <a:solidFill>
                  <a:srgbClr val="E7EDF1"/>
                </a:solidFill>
                <a:latin typeface="Arial"/>
                <a:cs typeface="Arial"/>
              </a:rPr>
              <a:t>Т</a:t>
            </a:r>
            <a:r>
              <a:rPr dirty="0" sz="4200" spc="-20">
                <a:solidFill>
                  <a:srgbClr val="E7EDF1"/>
                </a:solidFill>
                <a:latin typeface="Arial"/>
                <a:cs typeface="Arial"/>
              </a:rPr>
              <a:t>А</a:t>
            </a:r>
            <a:r>
              <a:rPr dirty="0" sz="4200" spc="110">
                <a:solidFill>
                  <a:srgbClr val="E7EDF1"/>
                </a:solidFill>
                <a:latin typeface="Arial"/>
                <a:cs typeface="Arial"/>
              </a:rPr>
              <a:t>П</a:t>
            </a:r>
            <a:r>
              <a:rPr dirty="0" sz="4200" spc="5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4200" spc="-825">
                <a:solidFill>
                  <a:srgbClr val="E7EDF1"/>
                </a:solidFill>
                <a:latin typeface="Tahoma"/>
                <a:cs typeface="Tahoma"/>
              </a:rPr>
              <a:t>1</a:t>
            </a:r>
            <a:r>
              <a:rPr dirty="0" sz="4200" spc="-520">
                <a:solidFill>
                  <a:srgbClr val="E7EDF1"/>
                </a:solidFill>
                <a:latin typeface="Tahoma"/>
                <a:cs typeface="Tahoma"/>
              </a:rPr>
              <a:t>:</a:t>
            </a:r>
            <a:r>
              <a:rPr dirty="0" sz="4200" spc="-15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dirty="0" sz="4200" spc="229">
                <a:solidFill>
                  <a:srgbClr val="E7EDF1"/>
                </a:solidFill>
                <a:latin typeface="Arial"/>
                <a:cs typeface="Arial"/>
              </a:rPr>
              <a:t>П</a:t>
            </a:r>
            <a:r>
              <a:rPr dirty="0" sz="4200" spc="-45">
                <a:solidFill>
                  <a:srgbClr val="E7EDF1"/>
                </a:solidFill>
                <a:latin typeface="Arial"/>
                <a:cs typeface="Arial"/>
              </a:rPr>
              <a:t>Р</a:t>
            </a:r>
            <a:r>
              <a:rPr dirty="0" sz="4200" spc="195">
                <a:solidFill>
                  <a:srgbClr val="E7EDF1"/>
                </a:solidFill>
                <a:latin typeface="Arial"/>
                <a:cs typeface="Arial"/>
              </a:rPr>
              <a:t>О</a:t>
            </a:r>
            <a:r>
              <a:rPr dirty="0" sz="4200" spc="-220">
                <a:solidFill>
                  <a:srgbClr val="E7EDF1"/>
                </a:solidFill>
                <a:latin typeface="Arial"/>
                <a:cs typeface="Arial"/>
              </a:rPr>
              <a:t>Б</a:t>
            </a:r>
            <a:r>
              <a:rPr dirty="0" sz="4200" spc="300">
                <a:solidFill>
                  <a:srgbClr val="E7EDF1"/>
                </a:solidFill>
                <a:latin typeface="Arial"/>
                <a:cs typeface="Arial"/>
              </a:rPr>
              <a:t>Л</a:t>
            </a:r>
            <a:r>
              <a:rPr dirty="0" sz="4200" spc="-330">
                <a:solidFill>
                  <a:srgbClr val="E7EDF1"/>
                </a:solidFill>
                <a:latin typeface="Arial"/>
                <a:cs typeface="Arial"/>
              </a:rPr>
              <a:t>Е</a:t>
            </a:r>
            <a:r>
              <a:rPr dirty="0" sz="4200" spc="580">
                <a:solidFill>
                  <a:srgbClr val="E7EDF1"/>
                </a:solidFill>
                <a:latin typeface="Arial"/>
                <a:cs typeface="Arial"/>
              </a:rPr>
              <a:t>М</a:t>
            </a:r>
            <a:r>
              <a:rPr dirty="0" sz="4200" spc="-20">
                <a:solidFill>
                  <a:srgbClr val="E7EDF1"/>
                </a:solidFill>
                <a:latin typeface="Arial"/>
                <a:cs typeface="Arial"/>
              </a:rPr>
              <a:t>А</a:t>
            </a:r>
            <a:r>
              <a:rPr dirty="0" sz="4200" spc="-15">
                <a:solidFill>
                  <a:srgbClr val="E7EDF1"/>
                </a:solidFill>
                <a:latin typeface="Arial"/>
                <a:cs typeface="Arial"/>
              </a:rPr>
              <a:t>Т</a:t>
            </a:r>
            <a:r>
              <a:rPr dirty="0" sz="4200" spc="555">
                <a:solidFill>
                  <a:srgbClr val="E7EDF1"/>
                </a:solidFill>
                <a:latin typeface="Arial"/>
                <a:cs typeface="Arial"/>
              </a:rPr>
              <a:t>И</a:t>
            </a:r>
            <a:r>
              <a:rPr dirty="0" sz="4200" spc="-15">
                <a:solidFill>
                  <a:srgbClr val="E7EDF1"/>
                </a:solidFill>
                <a:latin typeface="Arial"/>
                <a:cs typeface="Arial"/>
              </a:rPr>
              <a:t>Т</a:t>
            </a:r>
            <a:r>
              <a:rPr dirty="0" sz="4200" spc="-20">
                <a:solidFill>
                  <a:srgbClr val="E7EDF1"/>
                </a:solidFill>
                <a:latin typeface="Arial"/>
                <a:cs typeface="Arial"/>
              </a:rPr>
              <a:t>А</a:t>
            </a:r>
            <a:r>
              <a:rPr dirty="0" sz="4200" spc="330">
                <a:solidFill>
                  <a:srgbClr val="E7EDF1"/>
                </a:solidFill>
                <a:latin typeface="Arial"/>
                <a:cs typeface="Arial"/>
              </a:rPr>
              <a:t>Ц</a:t>
            </a:r>
            <a:r>
              <a:rPr dirty="0" sz="4200" spc="555">
                <a:solidFill>
                  <a:srgbClr val="E7EDF1"/>
                </a:solidFill>
                <a:latin typeface="Arial"/>
                <a:cs typeface="Arial"/>
              </a:rPr>
              <a:t>И</a:t>
            </a:r>
            <a:r>
              <a:rPr dirty="0" sz="4200" spc="-229">
                <a:solidFill>
                  <a:srgbClr val="E7EDF1"/>
                </a:solidFill>
                <a:latin typeface="Arial"/>
                <a:cs typeface="Arial"/>
              </a:rPr>
              <a:t>Я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7129" y="2825837"/>
            <a:ext cx="5591175" cy="5238750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900">
              <a:latin typeface="Times New Roman"/>
              <a:cs typeface="Times New Roman"/>
            </a:endParaRPr>
          </a:p>
          <a:p>
            <a:pPr algn="ctr" marR="17780">
              <a:lnSpc>
                <a:spcPct val="100000"/>
              </a:lnSpc>
            </a:pPr>
            <a:r>
              <a:rPr dirty="0" sz="3750" spc="380">
                <a:solidFill>
                  <a:srgbClr val="42B0F1"/>
                </a:solidFill>
                <a:latin typeface="Lucida Sans Unicode"/>
                <a:cs typeface="Lucida Sans Unicode"/>
              </a:rPr>
              <a:t>ЦЕЛЕВАЯ</a:t>
            </a:r>
            <a:endParaRPr sz="3750">
              <a:latin typeface="Lucida Sans Unicode"/>
              <a:cs typeface="Lucida Sans Unicode"/>
            </a:endParaRPr>
          </a:p>
          <a:p>
            <a:pPr algn="ctr" marR="17780">
              <a:lnSpc>
                <a:spcPct val="100000"/>
              </a:lnSpc>
              <a:spcBef>
                <a:spcPts val="1220"/>
              </a:spcBef>
            </a:pPr>
            <a:r>
              <a:rPr dirty="0" sz="3750" spc="285">
                <a:solidFill>
                  <a:srgbClr val="42B0F1"/>
                </a:solidFill>
                <a:latin typeface="Lucida Sans Unicode"/>
                <a:cs typeface="Lucida Sans Unicode"/>
              </a:rPr>
              <a:t>АУДИТОРИЯ</a:t>
            </a:r>
            <a:r>
              <a:rPr dirty="0" sz="3750" spc="285">
                <a:solidFill>
                  <a:srgbClr val="42B0F1"/>
                </a:solidFill>
                <a:latin typeface="Tahoma"/>
                <a:cs typeface="Tahoma"/>
              </a:rPr>
              <a:t>:</a:t>
            </a:r>
            <a:endParaRPr sz="3750">
              <a:latin typeface="Tahoma"/>
              <a:cs typeface="Tahoma"/>
            </a:endParaRPr>
          </a:p>
          <a:p>
            <a:pPr algn="ctr" marL="156845" marR="172085" indent="-635">
              <a:lnSpc>
                <a:spcPct val="115399"/>
              </a:lnSpc>
              <a:spcBef>
                <a:spcPts val="2900"/>
              </a:spcBef>
            </a:pPr>
            <a:r>
              <a:rPr dirty="0" sz="3050" spc="65">
                <a:solidFill>
                  <a:srgbClr val="E7EDF1"/>
                </a:solidFill>
                <a:latin typeface="Lucida Sans Unicode"/>
                <a:cs typeface="Lucida Sans Unicode"/>
              </a:rPr>
              <a:t>Школьники</a:t>
            </a:r>
            <a:r>
              <a:rPr dirty="0" sz="2650" spc="65">
                <a:solidFill>
                  <a:srgbClr val="E7EDF1"/>
                </a:solidFill>
                <a:latin typeface="Microsoft Sans Serif"/>
                <a:cs typeface="Microsoft Sans Serif"/>
              </a:rPr>
              <a:t>;</a:t>
            </a:r>
            <a:r>
              <a:rPr dirty="0" sz="2650" spc="18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050" spc="-25">
                <a:solidFill>
                  <a:srgbClr val="E7EDF1"/>
                </a:solidFill>
                <a:latin typeface="Lucida Sans Unicode"/>
                <a:cs typeface="Lucida Sans Unicode"/>
              </a:rPr>
              <a:t>студенты</a:t>
            </a:r>
            <a:r>
              <a:rPr dirty="0" sz="2650" spc="-25">
                <a:solidFill>
                  <a:srgbClr val="E7EDF1"/>
                </a:solidFill>
                <a:latin typeface="Microsoft Sans Serif"/>
                <a:cs typeface="Microsoft Sans Serif"/>
              </a:rPr>
              <a:t>; </a:t>
            </a:r>
            <a:r>
              <a:rPr dirty="0" sz="2650" spc="-20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050" spc="-45">
                <a:solidFill>
                  <a:srgbClr val="E7EDF1"/>
                </a:solidFill>
                <a:latin typeface="Lucida Sans Unicode"/>
                <a:cs typeface="Lucida Sans Unicode"/>
              </a:rPr>
              <a:t>люди</a:t>
            </a:r>
            <a:r>
              <a:rPr dirty="0" sz="2650" spc="-45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2650" spc="-40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050" spc="60">
                <a:solidFill>
                  <a:srgbClr val="E7EDF1"/>
                </a:solidFill>
                <a:latin typeface="Lucida Sans Unicode"/>
                <a:cs typeface="Lucida Sans Unicode"/>
              </a:rPr>
              <a:t>желающие </a:t>
            </a:r>
            <a:r>
              <a:rPr dirty="0" sz="3050" spc="-5">
                <a:solidFill>
                  <a:srgbClr val="E7EDF1"/>
                </a:solidFill>
                <a:latin typeface="Lucida Sans Unicode"/>
                <a:cs typeface="Lucida Sans Unicode"/>
              </a:rPr>
              <a:t>глубже </a:t>
            </a:r>
            <a:r>
              <a:rPr dirty="0" sz="30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45">
                <a:solidFill>
                  <a:srgbClr val="E7EDF1"/>
                </a:solidFill>
                <a:latin typeface="Lucida Sans Unicode"/>
                <a:cs typeface="Lucida Sans Unicode"/>
              </a:rPr>
              <a:t>разобраться</a:t>
            </a:r>
            <a:r>
              <a:rPr dirty="0" sz="3050" spc="-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55">
                <a:solidFill>
                  <a:srgbClr val="E7EDF1"/>
                </a:solidFill>
                <a:latin typeface="Lucida Sans Unicode"/>
                <a:cs typeface="Lucida Sans Unicode"/>
              </a:rPr>
              <a:t>в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E7EDF1"/>
                </a:solidFill>
                <a:latin typeface="Lucida Sans Unicode"/>
                <a:cs typeface="Lucida Sans Unicode"/>
              </a:rPr>
              <a:t>предметной </a:t>
            </a:r>
            <a:r>
              <a:rPr dirty="0" sz="3050" spc="-9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">
                <a:solidFill>
                  <a:srgbClr val="E7EDF1"/>
                </a:solidFill>
                <a:latin typeface="Lucida Sans Unicode"/>
                <a:cs typeface="Lucida Sans Unicode"/>
              </a:rPr>
              <a:t>области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93452" y="2825837"/>
            <a:ext cx="5591175" cy="5238750"/>
          </a:xfrm>
          <a:custGeom>
            <a:avLst/>
            <a:gdLst/>
            <a:ahLst/>
            <a:cxnLst/>
            <a:rect l="l" t="t" r="r" b="b"/>
            <a:pathLst>
              <a:path w="5591175" h="5238750">
                <a:moveTo>
                  <a:pt x="5591174" y="5238749"/>
                </a:moveTo>
                <a:lnTo>
                  <a:pt x="0" y="5238749"/>
                </a:lnTo>
                <a:lnTo>
                  <a:pt x="0" y="0"/>
                </a:lnTo>
                <a:lnTo>
                  <a:pt x="5591174" y="0"/>
                </a:lnTo>
                <a:lnTo>
                  <a:pt x="5591174" y="5238749"/>
                </a:lnTo>
                <a:close/>
              </a:path>
            </a:pathLst>
          </a:custGeom>
          <a:solidFill>
            <a:srgbClr val="E7EDF1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014993" y="3153204"/>
            <a:ext cx="4843780" cy="443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10209" marR="297815" indent="379095">
              <a:lnSpc>
                <a:spcPct val="128000"/>
              </a:lnSpc>
              <a:spcBef>
                <a:spcPts val="90"/>
              </a:spcBef>
            </a:pPr>
            <a:r>
              <a:rPr dirty="0" sz="3650" spc="395">
                <a:solidFill>
                  <a:srgbClr val="42B0F1"/>
                </a:solidFill>
                <a:latin typeface="Lucida Sans Unicode"/>
                <a:cs typeface="Lucida Sans Unicode"/>
              </a:rPr>
              <a:t>ИСТОЧНИКИ </a:t>
            </a:r>
            <a:r>
              <a:rPr dirty="0" sz="3650" spc="400">
                <a:solidFill>
                  <a:srgbClr val="42B0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520">
                <a:solidFill>
                  <a:srgbClr val="42B0F1"/>
                </a:solidFill>
                <a:latin typeface="Lucida Sans Unicode"/>
                <a:cs typeface="Lucida Sans Unicode"/>
              </a:rPr>
              <a:t>И</a:t>
            </a:r>
            <a:r>
              <a:rPr dirty="0" sz="3650" spc="440">
                <a:solidFill>
                  <a:srgbClr val="42B0F1"/>
                </a:solidFill>
                <a:latin typeface="Lucida Sans Unicode"/>
                <a:cs typeface="Lucida Sans Unicode"/>
              </a:rPr>
              <a:t>Н</a:t>
            </a:r>
            <a:r>
              <a:rPr dirty="0" sz="3650" spc="825">
                <a:solidFill>
                  <a:srgbClr val="42B0F1"/>
                </a:solidFill>
                <a:latin typeface="Lucida Sans Unicode"/>
                <a:cs typeface="Lucida Sans Unicode"/>
              </a:rPr>
              <a:t>Ф</a:t>
            </a:r>
            <a:r>
              <a:rPr dirty="0" sz="3650" spc="434">
                <a:solidFill>
                  <a:srgbClr val="42B0F1"/>
                </a:solidFill>
                <a:latin typeface="Lucida Sans Unicode"/>
                <a:cs typeface="Lucida Sans Unicode"/>
              </a:rPr>
              <a:t>О</a:t>
            </a:r>
            <a:r>
              <a:rPr dirty="0" sz="3650" spc="605">
                <a:solidFill>
                  <a:srgbClr val="42B0F1"/>
                </a:solidFill>
                <a:latin typeface="Lucida Sans Unicode"/>
                <a:cs typeface="Lucida Sans Unicode"/>
              </a:rPr>
              <a:t>Р</a:t>
            </a:r>
            <a:r>
              <a:rPr dirty="0" sz="3650" spc="590">
                <a:solidFill>
                  <a:srgbClr val="42B0F1"/>
                </a:solidFill>
                <a:latin typeface="Lucida Sans Unicode"/>
                <a:cs typeface="Lucida Sans Unicode"/>
              </a:rPr>
              <a:t>М</a:t>
            </a:r>
            <a:r>
              <a:rPr dirty="0" sz="3650" spc="229">
                <a:solidFill>
                  <a:srgbClr val="42B0F1"/>
                </a:solidFill>
                <a:latin typeface="Lucida Sans Unicode"/>
                <a:cs typeface="Lucida Sans Unicode"/>
              </a:rPr>
              <a:t>А</a:t>
            </a:r>
            <a:r>
              <a:rPr dirty="0" sz="3650" spc="320">
                <a:solidFill>
                  <a:srgbClr val="42B0F1"/>
                </a:solidFill>
                <a:latin typeface="Lucida Sans Unicode"/>
                <a:cs typeface="Lucida Sans Unicode"/>
              </a:rPr>
              <a:t>Ц</a:t>
            </a:r>
            <a:r>
              <a:rPr dirty="0" sz="3650" spc="520">
                <a:solidFill>
                  <a:srgbClr val="42B0F1"/>
                </a:solidFill>
                <a:latin typeface="Lucida Sans Unicode"/>
                <a:cs typeface="Lucida Sans Unicode"/>
              </a:rPr>
              <a:t>ИИ</a:t>
            </a:r>
            <a:r>
              <a:rPr dirty="0" sz="3650" spc="-515">
                <a:solidFill>
                  <a:srgbClr val="42B0F1"/>
                </a:solidFill>
                <a:latin typeface="Tahoma"/>
                <a:cs typeface="Tahoma"/>
              </a:rPr>
              <a:t>:</a:t>
            </a:r>
            <a:endParaRPr sz="3650">
              <a:latin typeface="Tahoma"/>
              <a:cs typeface="Tahoma"/>
            </a:endParaRPr>
          </a:p>
          <a:p>
            <a:pPr algn="ctr" marL="12700" marR="5080" indent="107314">
              <a:lnSpc>
                <a:spcPct val="116900"/>
              </a:lnSpc>
              <a:spcBef>
                <a:spcPts val="2840"/>
              </a:spcBef>
            </a:pPr>
            <a:r>
              <a:rPr dirty="0" sz="2950" spc="130">
                <a:solidFill>
                  <a:srgbClr val="E7EDF1"/>
                </a:solidFill>
                <a:latin typeface="Lucida Sans Unicode"/>
                <a:cs typeface="Lucida Sans Unicode"/>
              </a:rPr>
              <a:t>Реальный </a:t>
            </a:r>
            <a:r>
              <a:rPr dirty="0" sz="2950" spc="95">
                <a:solidFill>
                  <a:srgbClr val="E7EDF1"/>
                </a:solidFill>
                <a:latin typeface="Lucida Sans Unicode"/>
                <a:cs typeface="Lucida Sans Unicode"/>
              </a:rPr>
              <a:t>жизненный </a:t>
            </a:r>
            <a:r>
              <a:rPr dirty="0" sz="2950" spc="10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30">
                <a:solidFill>
                  <a:srgbClr val="E7EDF1"/>
                </a:solidFill>
                <a:latin typeface="Lucida Sans Unicode"/>
                <a:cs typeface="Lucida Sans Unicode"/>
              </a:rPr>
              <a:t>опыт</a:t>
            </a:r>
            <a:r>
              <a:rPr dirty="0" sz="2550" spc="30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2550" spc="17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5">
                <a:solidFill>
                  <a:srgbClr val="E7EDF1"/>
                </a:solidFill>
                <a:latin typeface="Lucida Sans Unicode"/>
                <a:cs typeface="Lucida Sans Unicode"/>
              </a:rPr>
              <a:t>блоги</a:t>
            </a:r>
            <a:r>
              <a:rPr dirty="0" sz="2950" spc="-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35">
                <a:solidFill>
                  <a:srgbClr val="E7EDF1"/>
                </a:solidFill>
                <a:latin typeface="Lucida Sans Unicode"/>
                <a:cs typeface="Lucida Sans Unicode"/>
              </a:rPr>
              <a:t>сверстников</a:t>
            </a:r>
            <a:r>
              <a:rPr dirty="0" sz="2550" spc="35">
                <a:solidFill>
                  <a:srgbClr val="E7EDF1"/>
                </a:solidFill>
                <a:latin typeface="Microsoft Sans Serif"/>
                <a:cs typeface="Microsoft Sans Serif"/>
              </a:rPr>
              <a:t>, </a:t>
            </a:r>
            <a:r>
              <a:rPr dirty="0" sz="2550" spc="-660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55">
                <a:solidFill>
                  <a:srgbClr val="E7EDF1"/>
                </a:solidFill>
                <a:latin typeface="Lucida Sans Unicode"/>
                <a:cs typeface="Lucida Sans Unicode"/>
              </a:rPr>
              <a:t>заметки </a:t>
            </a:r>
            <a:r>
              <a:rPr dirty="0" sz="2950" spc="170">
                <a:solidFill>
                  <a:srgbClr val="E7EDF1"/>
                </a:solidFill>
                <a:latin typeface="Lucida Sans Unicode"/>
                <a:cs typeface="Lucida Sans Unicode"/>
              </a:rPr>
              <a:t>в </a:t>
            </a:r>
            <a:r>
              <a:rPr dirty="0" sz="2950" spc="75">
                <a:solidFill>
                  <a:srgbClr val="E7EDF1"/>
                </a:solidFill>
                <a:latin typeface="Lucida Sans Unicode"/>
                <a:cs typeface="Lucida Sans Unicode"/>
              </a:rPr>
              <a:t>научных </a:t>
            </a:r>
            <a:r>
              <a:rPr dirty="0" sz="2950" spc="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">
                <a:solidFill>
                  <a:srgbClr val="E7EDF1"/>
                </a:solidFill>
                <a:latin typeface="Lucida Sans Unicode"/>
                <a:cs typeface="Lucida Sans Unicode"/>
              </a:rPr>
              <a:t>журналах</a:t>
            </a:r>
            <a:r>
              <a:rPr dirty="0" sz="29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45">
                <a:solidFill>
                  <a:srgbClr val="E7EDF1"/>
                </a:solidFill>
                <a:latin typeface="Microsoft Sans Serif"/>
                <a:cs typeface="Microsoft Sans Serif"/>
              </a:rPr>
              <a:t>(</a:t>
            </a:r>
            <a:r>
              <a:rPr dirty="0" sz="2950" spc="45">
                <a:solidFill>
                  <a:srgbClr val="E7EDF1"/>
                </a:solidFill>
                <a:latin typeface="Lucida Sans Unicode"/>
                <a:cs typeface="Lucida Sans Unicode"/>
              </a:rPr>
              <a:t>например</a:t>
            </a:r>
            <a:r>
              <a:rPr dirty="0" sz="2550" spc="45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2550" spc="18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-5">
                <a:solidFill>
                  <a:srgbClr val="E7EDF1"/>
                </a:solidFill>
                <a:latin typeface="Lucida Sans Unicode"/>
                <a:cs typeface="Lucida Sans Unicode"/>
              </a:rPr>
              <a:t>о </a:t>
            </a:r>
            <a:r>
              <a:rPr dirty="0" sz="29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E7EDF1"/>
                </a:solidFill>
                <a:latin typeface="Lucida Sans Unicode"/>
                <a:cs typeface="Lucida Sans Unicode"/>
              </a:rPr>
              <a:t>здоровье</a:t>
            </a:r>
            <a:r>
              <a:rPr dirty="0" sz="2550" spc="60">
                <a:solidFill>
                  <a:srgbClr val="E7EDF1"/>
                </a:solidFill>
                <a:latin typeface="Microsoft Sans Serif"/>
                <a:cs typeface="Microsoft Sans Serif"/>
              </a:rPr>
              <a:t>)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7506" y="2825837"/>
            <a:ext cx="5591175" cy="5238750"/>
          </a:xfrm>
          <a:custGeom>
            <a:avLst/>
            <a:gdLst/>
            <a:ahLst/>
            <a:cxnLst/>
            <a:rect l="l" t="t" r="r" b="b"/>
            <a:pathLst>
              <a:path w="5591175" h="5238750">
                <a:moveTo>
                  <a:pt x="5591174" y="5238749"/>
                </a:moveTo>
                <a:lnTo>
                  <a:pt x="0" y="5238749"/>
                </a:lnTo>
                <a:lnTo>
                  <a:pt x="0" y="0"/>
                </a:lnTo>
                <a:lnTo>
                  <a:pt x="5591174" y="0"/>
                </a:lnTo>
                <a:lnTo>
                  <a:pt x="5591174" y="5238749"/>
                </a:lnTo>
                <a:close/>
              </a:path>
            </a:pathLst>
          </a:custGeom>
          <a:solidFill>
            <a:srgbClr val="E7EDF1">
              <a:alpha val="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7506" y="2825837"/>
            <a:ext cx="5591175" cy="5238750"/>
          </a:xfrm>
          <a:prstGeom prst="rect">
            <a:avLst/>
          </a:prstGeom>
        </p:spPr>
        <p:txBody>
          <a:bodyPr wrap="square" lIns="0" tIns="299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60"/>
              </a:spcBef>
            </a:pPr>
            <a:r>
              <a:rPr dirty="0" sz="3600" spc="335">
                <a:solidFill>
                  <a:srgbClr val="42B0F1"/>
                </a:solidFill>
                <a:latin typeface="Lucida Sans Unicode"/>
                <a:cs typeface="Lucida Sans Unicode"/>
              </a:rPr>
              <a:t>ПРОБЛЕМА</a:t>
            </a:r>
            <a:r>
              <a:rPr dirty="0" sz="3600" spc="335">
                <a:solidFill>
                  <a:srgbClr val="42B0F1"/>
                </a:solidFill>
                <a:latin typeface="Tahoma"/>
                <a:cs typeface="Tahoma"/>
              </a:rPr>
              <a:t>:</a:t>
            </a:r>
            <a:endParaRPr sz="3600">
              <a:latin typeface="Tahoma"/>
              <a:cs typeface="Tahoma"/>
            </a:endParaRPr>
          </a:p>
          <a:p>
            <a:pPr algn="ctr" marL="273685" marR="281305" indent="17780">
              <a:lnSpc>
                <a:spcPct val="115199"/>
              </a:lnSpc>
              <a:spcBef>
                <a:spcPts val="2850"/>
              </a:spcBef>
            </a:pPr>
            <a:r>
              <a:rPr dirty="0" sz="3000" spc="85">
                <a:solidFill>
                  <a:srgbClr val="E7EDF1"/>
                </a:solidFill>
                <a:latin typeface="Lucida Sans Unicode"/>
                <a:cs typeface="Lucida Sans Unicode"/>
              </a:rPr>
              <a:t>Школьники </a:t>
            </a:r>
            <a:r>
              <a:rPr dirty="0" sz="3000" spc="20">
                <a:solidFill>
                  <a:srgbClr val="E7EDF1"/>
                </a:solidFill>
                <a:latin typeface="Lucida Sans Unicode"/>
                <a:cs typeface="Lucida Sans Unicode"/>
              </a:rPr>
              <a:t>тратят </a:t>
            </a:r>
            <a:r>
              <a:rPr dirty="0" sz="3000" spc="-5">
                <a:solidFill>
                  <a:srgbClr val="E7EDF1"/>
                </a:solidFill>
                <a:latin typeface="Lucida Sans Unicode"/>
                <a:cs typeface="Lucida Sans Unicode"/>
              </a:rPr>
              <a:t>много </a:t>
            </a:r>
            <a:r>
              <a:rPr dirty="0" sz="3000" spc="-93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E7EDF1"/>
                </a:solidFill>
                <a:latin typeface="Lucida Sans Unicode"/>
                <a:cs typeface="Lucida Sans Unicode"/>
              </a:rPr>
              <a:t>времени</a:t>
            </a:r>
            <a:r>
              <a:rPr dirty="0" sz="2600" spc="45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2600" spc="16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90">
                <a:solidFill>
                  <a:srgbClr val="E7EDF1"/>
                </a:solidFill>
                <a:latin typeface="Lucida Sans Unicode"/>
                <a:cs typeface="Lucida Sans Unicode"/>
              </a:rPr>
              <a:t>пытаясь</a:t>
            </a:r>
            <a:r>
              <a:rPr dirty="0" sz="3000" spc="-9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0">
                <a:solidFill>
                  <a:srgbClr val="E7EDF1"/>
                </a:solidFill>
                <a:latin typeface="Lucida Sans Unicode"/>
                <a:cs typeface="Lucida Sans Unicode"/>
              </a:rPr>
              <a:t>решить </a:t>
            </a:r>
            <a:r>
              <a:rPr dirty="0" sz="3000" spc="-93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E7EDF1"/>
                </a:solidFill>
                <a:latin typeface="Lucida Sans Unicode"/>
                <a:cs typeface="Lucida Sans Unicode"/>
              </a:rPr>
              <a:t>большой </a:t>
            </a:r>
            <a:r>
              <a:rPr dirty="0" sz="3000" spc="120">
                <a:solidFill>
                  <a:srgbClr val="E7EDF1"/>
                </a:solidFill>
                <a:latin typeface="Lucida Sans Unicode"/>
                <a:cs typeface="Lucida Sans Unicode"/>
              </a:rPr>
              <a:t>объем </a:t>
            </a:r>
            <a:r>
              <a:rPr dirty="0" sz="3000" spc="12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E7EDF1"/>
                </a:solidFill>
                <a:latin typeface="Lucida Sans Unicode"/>
                <a:cs typeface="Lucida Sans Unicode"/>
              </a:rPr>
              <a:t>домашнего </a:t>
            </a:r>
            <a:r>
              <a:rPr dirty="0" sz="3000" spc="30">
                <a:solidFill>
                  <a:srgbClr val="E7EDF1"/>
                </a:solidFill>
                <a:latin typeface="Lucida Sans Unicode"/>
                <a:cs typeface="Lucida Sans Unicode"/>
              </a:rPr>
              <a:t>задания </a:t>
            </a:r>
            <a:r>
              <a:rPr dirty="0" sz="3000" spc="40">
                <a:solidFill>
                  <a:srgbClr val="E7EDF1"/>
                </a:solidFill>
                <a:latin typeface="Lucida Sans Unicode"/>
                <a:cs typeface="Lucida Sans Unicode"/>
              </a:rPr>
              <a:t>без </a:t>
            </a:r>
            <a:r>
              <a:rPr dirty="0" sz="3000" spc="4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E7EDF1"/>
                </a:solidFill>
                <a:latin typeface="Lucida Sans Unicode"/>
                <a:cs typeface="Lucida Sans Unicode"/>
              </a:rPr>
              <a:t>возможности </a:t>
            </a:r>
            <a:r>
              <a:rPr dirty="0" sz="3000" spc="4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E7EDF1"/>
                </a:solidFill>
                <a:latin typeface="Lucida Sans Unicode"/>
                <a:cs typeface="Lucida Sans Unicode"/>
              </a:rPr>
              <a:t>разобраться</a:t>
            </a:r>
            <a:r>
              <a:rPr dirty="0" sz="3000" spc="-9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E7EDF1"/>
                </a:solidFill>
                <a:latin typeface="Lucida Sans Unicode"/>
                <a:cs typeface="Lucida Sans Unicode"/>
              </a:rPr>
              <a:t>в</a:t>
            </a:r>
            <a:r>
              <a:rPr dirty="0" sz="3000" spc="-8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35">
                <a:solidFill>
                  <a:srgbClr val="E7EDF1"/>
                </a:solidFill>
                <a:latin typeface="Lucida Sans Unicode"/>
                <a:cs typeface="Lucida Sans Unicode"/>
              </a:rPr>
              <a:t>материале</a:t>
            </a:r>
            <a:endParaRPr sz="30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2210435" cy="10287000"/>
            <a:chOff x="0" y="0"/>
            <a:chExt cx="2210435" cy="10287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14050" cy="102828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1"/>
              <a:ext cx="2210435" cy="10287000"/>
            </a:xfrm>
            <a:custGeom>
              <a:avLst/>
              <a:gdLst/>
              <a:ahLst/>
              <a:cxnLst/>
              <a:rect l="l" t="t" r="r" b="b"/>
              <a:pathLst>
                <a:path w="2210435" h="10287000">
                  <a:moveTo>
                    <a:pt x="2210003" y="9460395"/>
                  </a:moveTo>
                  <a:lnTo>
                    <a:pt x="2206879" y="9414053"/>
                  </a:lnTo>
                  <a:lnTo>
                    <a:pt x="2197760" y="9369628"/>
                  </a:lnTo>
                  <a:lnTo>
                    <a:pt x="2183066" y="9327502"/>
                  </a:lnTo>
                  <a:lnTo>
                    <a:pt x="2163191" y="9288094"/>
                  </a:lnTo>
                  <a:lnTo>
                    <a:pt x="2138527" y="9251810"/>
                  </a:lnTo>
                  <a:lnTo>
                    <a:pt x="2109470" y="9219057"/>
                  </a:lnTo>
                  <a:lnTo>
                    <a:pt x="2076424" y="9190228"/>
                  </a:lnTo>
                  <a:lnTo>
                    <a:pt x="2039785" y="9165730"/>
                  </a:lnTo>
                  <a:lnTo>
                    <a:pt x="1999957" y="9145968"/>
                  </a:lnTo>
                  <a:lnTo>
                    <a:pt x="1957336" y="9131351"/>
                  </a:lnTo>
                  <a:lnTo>
                    <a:pt x="1912327" y="9122296"/>
                  </a:lnTo>
                  <a:lnTo>
                    <a:pt x="1865312" y="9119184"/>
                  </a:lnTo>
                  <a:lnTo>
                    <a:pt x="1815858" y="9122715"/>
                  </a:lnTo>
                  <a:lnTo>
                    <a:pt x="1768652" y="9133002"/>
                  </a:lnTo>
                  <a:lnTo>
                    <a:pt x="1724139" y="9149512"/>
                  </a:lnTo>
                  <a:lnTo>
                    <a:pt x="1682813" y="9171737"/>
                  </a:lnTo>
                  <a:lnTo>
                    <a:pt x="1645094" y="9199181"/>
                  </a:lnTo>
                  <a:lnTo>
                    <a:pt x="1611464" y="9231338"/>
                  </a:lnTo>
                  <a:lnTo>
                    <a:pt x="1582394" y="9267685"/>
                  </a:lnTo>
                  <a:lnTo>
                    <a:pt x="1558315" y="9307716"/>
                  </a:lnTo>
                  <a:lnTo>
                    <a:pt x="1539697" y="9350921"/>
                  </a:lnTo>
                  <a:lnTo>
                    <a:pt x="1527009" y="9396806"/>
                  </a:lnTo>
                  <a:lnTo>
                    <a:pt x="626465" y="9396806"/>
                  </a:lnTo>
                  <a:lnTo>
                    <a:pt x="626465" y="0"/>
                  </a:lnTo>
                  <a:lnTo>
                    <a:pt x="0" y="0"/>
                  </a:lnTo>
                  <a:lnTo>
                    <a:pt x="0" y="9396806"/>
                  </a:lnTo>
                  <a:lnTo>
                    <a:pt x="0" y="9523971"/>
                  </a:lnTo>
                  <a:lnTo>
                    <a:pt x="0" y="10286987"/>
                  </a:lnTo>
                  <a:lnTo>
                    <a:pt x="626465" y="10286987"/>
                  </a:lnTo>
                  <a:lnTo>
                    <a:pt x="626465" y="9523971"/>
                  </a:lnTo>
                  <a:lnTo>
                    <a:pt x="1529143" y="9523971"/>
                  </a:lnTo>
                  <a:lnTo>
                    <a:pt x="1541310" y="9570364"/>
                  </a:lnTo>
                  <a:lnTo>
                    <a:pt x="1559623" y="9613875"/>
                  </a:lnTo>
                  <a:lnTo>
                    <a:pt x="1583575" y="9654032"/>
                  </a:lnTo>
                  <a:lnTo>
                    <a:pt x="1612684" y="9690354"/>
                  </a:lnTo>
                  <a:lnTo>
                    <a:pt x="1646428" y="9722383"/>
                  </a:lnTo>
                  <a:lnTo>
                    <a:pt x="1684324" y="9749650"/>
                  </a:lnTo>
                  <a:lnTo>
                    <a:pt x="1725866" y="9771672"/>
                  </a:lnTo>
                  <a:lnTo>
                    <a:pt x="1770570" y="9787979"/>
                  </a:lnTo>
                  <a:lnTo>
                    <a:pt x="1817928" y="9798113"/>
                  </a:lnTo>
                  <a:lnTo>
                    <a:pt x="1867446" y="9801593"/>
                  </a:lnTo>
                  <a:lnTo>
                    <a:pt x="1913966" y="9798482"/>
                  </a:lnTo>
                  <a:lnTo>
                    <a:pt x="1958568" y="9789427"/>
                  </a:lnTo>
                  <a:lnTo>
                    <a:pt x="2000859" y="9774809"/>
                  </a:lnTo>
                  <a:lnTo>
                    <a:pt x="2040420" y="9755048"/>
                  </a:lnTo>
                  <a:lnTo>
                    <a:pt x="2076843" y="9730562"/>
                  </a:lnTo>
                  <a:lnTo>
                    <a:pt x="2109736" y="9701720"/>
                  </a:lnTo>
                  <a:lnTo>
                    <a:pt x="2138680" y="9668967"/>
                  </a:lnTo>
                  <a:lnTo>
                    <a:pt x="2163267" y="9632683"/>
                  </a:lnTo>
                  <a:lnTo>
                    <a:pt x="2183104" y="9593275"/>
                  </a:lnTo>
                  <a:lnTo>
                    <a:pt x="2197773" y="9551162"/>
                  </a:lnTo>
                  <a:lnTo>
                    <a:pt x="2206879" y="9506725"/>
                  </a:lnTo>
                  <a:lnTo>
                    <a:pt x="2210003" y="9460395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567" y="1053567"/>
            <a:ext cx="968184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">
                <a:solidFill>
                  <a:srgbClr val="E7EDF1"/>
                </a:solidFill>
                <a:latin typeface="Arial"/>
                <a:cs typeface="Arial"/>
              </a:rPr>
              <a:t>ЭТАП</a:t>
            </a:r>
            <a:r>
              <a:rPr dirty="0" sz="5500" spc="4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5500" spc="-365">
                <a:solidFill>
                  <a:srgbClr val="E7EDF1"/>
                </a:solidFill>
                <a:latin typeface="Tahoma"/>
                <a:cs typeface="Tahoma"/>
              </a:rPr>
              <a:t>2:</a:t>
            </a:r>
            <a:r>
              <a:rPr dirty="0" sz="5500" spc="-35">
                <a:solidFill>
                  <a:srgbClr val="E7EDF1"/>
                </a:solidFill>
                <a:latin typeface="Tahoma"/>
                <a:cs typeface="Tahoma"/>
              </a:rPr>
              <a:t> </a:t>
            </a:r>
            <a:r>
              <a:rPr dirty="0" sz="5500" spc="45">
                <a:solidFill>
                  <a:srgbClr val="E7EDF1"/>
                </a:solidFill>
                <a:latin typeface="Arial"/>
                <a:cs typeface="Arial"/>
              </a:rPr>
              <a:t>ГЕНЕРАЦИЯ</a:t>
            </a:r>
            <a:r>
              <a:rPr dirty="0" sz="5500" spc="5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5500" spc="325">
                <a:solidFill>
                  <a:srgbClr val="E7EDF1"/>
                </a:solidFill>
                <a:latin typeface="Arial"/>
                <a:cs typeface="Arial"/>
              </a:rPr>
              <a:t>ИДЕЙ</a:t>
            </a:r>
            <a:endParaRPr sz="5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47745" algn="l"/>
              </a:tabLst>
            </a:pPr>
            <a:r>
              <a:rPr dirty="0" spc="495"/>
              <a:t>МОЗГОВОЙ	</a:t>
            </a:r>
            <a:r>
              <a:rPr dirty="0" spc="425"/>
              <a:t>ШТУРМ</a:t>
            </a:r>
          </a:p>
          <a:p>
            <a:pPr marL="12700" marR="5080">
              <a:lnSpc>
                <a:spcPct val="116599"/>
              </a:lnSpc>
              <a:spcBef>
                <a:spcPts val="2365"/>
              </a:spcBef>
            </a:pPr>
            <a:r>
              <a:rPr dirty="0" sz="3650" spc="120" b="1">
                <a:solidFill>
                  <a:srgbClr val="E7EDF1"/>
                </a:solidFill>
                <a:latin typeface="Tahoma"/>
                <a:cs typeface="Tahoma"/>
              </a:rPr>
              <a:t>Идея</a:t>
            </a:r>
            <a:r>
              <a:rPr dirty="0" sz="3150" spc="120">
                <a:solidFill>
                  <a:srgbClr val="E7EDF1"/>
                </a:solidFill>
                <a:latin typeface="Microsoft Sans Serif"/>
                <a:cs typeface="Microsoft Sans Serif"/>
              </a:rPr>
              <a:t>: </a:t>
            </a:r>
            <a:r>
              <a:rPr dirty="0" sz="3650" spc="5">
                <a:solidFill>
                  <a:srgbClr val="E7EDF1"/>
                </a:solidFill>
              </a:rPr>
              <a:t>создать </a:t>
            </a:r>
            <a:r>
              <a:rPr dirty="0" sz="3650" spc="55">
                <a:solidFill>
                  <a:srgbClr val="E7EDF1"/>
                </a:solidFill>
              </a:rPr>
              <a:t>расширение </a:t>
            </a:r>
            <a:r>
              <a:rPr dirty="0" sz="3650" spc="-1140">
                <a:solidFill>
                  <a:srgbClr val="E7EDF1"/>
                </a:solidFill>
              </a:rPr>
              <a:t> </a:t>
            </a:r>
            <a:r>
              <a:rPr dirty="0" sz="3650" spc="-40">
                <a:solidFill>
                  <a:srgbClr val="E7EDF1"/>
                </a:solidFill>
              </a:rPr>
              <a:t>для </a:t>
            </a:r>
            <a:r>
              <a:rPr dirty="0" sz="3650" spc="5">
                <a:solidFill>
                  <a:srgbClr val="E7EDF1"/>
                </a:solidFill>
              </a:rPr>
              <a:t>электронных </a:t>
            </a:r>
            <a:r>
              <a:rPr dirty="0" sz="3650" spc="10">
                <a:solidFill>
                  <a:srgbClr val="E7EDF1"/>
                </a:solidFill>
              </a:rPr>
              <a:t> </a:t>
            </a:r>
            <a:r>
              <a:rPr dirty="0" sz="3650" spc="30">
                <a:solidFill>
                  <a:srgbClr val="E7EDF1"/>
                </a:solidFill>
              </a:rPr>
              <a:t>дневников</a:t>
            </a:r>
            <a:r>
              <a:rPr dirty="0" sz="3150" spc="30">
                <a:solidFill>
                  <a:srgbClr val="E7EDF1"/>
                </a:solidFill>
                <a:latin typeface="Microsoft Sans Serif"/>
                <a:cs typeface="Microsoft Sans Serif"/>
              </a:rPr>
              <a:t>, </a:t>
            </a:r>
            <a:r>
              <a:rPr dirty="0" sz="3150" spc="3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60">
                <a:solidFill>
                  <a:srgbClr val="E7EDF1"/>
                </a:solidFill>
              </a:rPr>
              <a:t>анализирующее </a:t>
            </a:r>
            <a:r>
              <a:rPr dirty="0" sz="3650" spc="20">
                <a:solidFill>
                  <a:srgbClr val="E7EDF1"/>
                </a:solidFill>
              </a:rPr>
              <a:t>оценки </a:t>
            </a:r>
            <a:r>
              <a:rPr dirty="0" sz="3650" spc="25">
                <a:solidFill>
                  <a:srgbClr val="E7EDF1"/>
                </a:solidFill>
              </a:rPr>
              <a:t> </a:t>
            </a:r>
            <a:r>
              <a:rPr dirty="0" sz="3650" spc="85">
                <a:solidFill>
                  <a:srgbClr val="E7EDF1"/>
                </a:solidFill>
              </a:rPr>
              <a:t>ученика </a:t>
            </a:r>
            <a:r>
              <a:rPr dirty="0" sz="3650" spc="60">
                <a:solidFill>
                  <a:srgbClr val="E7EDF1"/>
                </a:solidFill>
              </a:rPr>
              <a:t>и </a:t>
            </a:r>
            <a:r>
              <a:rPr dirty="0" sz="3650" spc="20">
                <a:solidFill>
                  <a:srgbClr val="E7EDF1"/>
                </a:solidFill>
              </a:rPr>
              <a:t>подбирающее </a:t>
            </a:r>
            <a:r>
              <a:rPr dirty="0" sz="3650" spc="25">
                <a:solidFill>
                  <a:srgbClr val="E7EDF1"/>
                </a:solidFill>
              </a:rPr>
              <a:t> </a:t>
            </a:r>
            <a:r>
              <a:rPr dirty="0" sz="3650" spc="35">
                <a:solidFill>
                  <a:srgbClr val="E7EDF1"/>
                </a:solidFill>
              </a:rPr>
              <a:t>ему </a:t>
            </a:r>
            <a:r>
              <a:rPr dirty="0" sz="3650" spc="80">
                <a:solidFill>
                  <a:srgbClr val="E7EDF1"/>
                </a:solidFill>
              </a:rPr>
              <a:t>образовательные </a:t>
            </a:r>
            <a:r>
              <a:rPr dirty="0" sz="3650" spc="85">
                <a:solidFill>
                  <a:srgbClr val="E7EDF1"/>
                </a:solidFill>
              </a:rPr>
              <a:t> </a:t>
            </a:r>
            <a:r>
              <a:rPr dirty="0" sz="3650" spc="60">
                <a:solidFill>
                  <a:srgbClr val="E7EDF1"/>
                </a:solidFill>
              </a:rPr>
              <a:t>материалы</a:t>
            </a:r>
            <a:r>
              <a:rPr dirty="0" sz="3650" spc="-95">
                <a:solidFill>
                  <a:srgbClr val="E7EDF1"/>
                </a:solidFill>
              </a:rPr>
              <a:t> </a:t>
            </a:r>
            <a:r>
              <a:rPr dirty="0" sz="3650" spc="-5">
                <a:solidFill>
                  <a:srgbClr val="E7EDF1"/>
                </a:solidFill>
              </a:rPr>
              <a:t>по</a:t>
            </a:r>
            <a:r>
              <a:rPr dirty="0" sz="3650" spc="-90">
                <a:solidFill>
                  <a:srgbClr val="E7EDF1"/>
                </a:solidFill>
              </a:rPr>
              <a:t> </a:t>
            </a:r>
            <a:r>
              <a:rPr dirty="0" sz="3650" spc="60">
                <a:solidFill>
                  <a:srgbClr val="E7EDF1"/>
                </a:solidFill>
              </a:rPr>
              <a:t>проблемным </a:t>
            </a:r>
            <a:r>
              <a:rPr dirty="0" sz="3650" spc="-1140">
                <a:solidFill>
                  <a:srgbClr val="E7EDF1"/>
                </a:solidFill>
              </a:rPr>
              <a:t> </a:t>
            </a:r>
            <a:r>
              <a:rPr dirty="0" sz="3650" spc="55">
                <a:solidFill>
                  <a:srgbClr val="E7EDF1"/>
                </a:solidFill>
              </a:rPr>
              <a:t>темам</a:t>
            </a:r>
            <a:r>
              <a:rPr dirty="0" sz="3650" spc="-90">
                <a:solidFill>
                  <a:srgbClr val="E7EDF1"/>
                </a:solidFill>
              </a:rPr>
              <a:t> </a:t>
            </a:r>
            <a:r>
              <a:rPr dirty="0" sz="3650" spc="60">
                <a:solidFill>
                  <a:srgbClr val="E7EDF1"/>
                </a:solidFill>
              </a:rPr>
              <a:t>и</a:t>
            </a:r>
            <a:r>
              <a:rPr dirty="0" sz="3650" spc="-90">
                <a:solidFill>
                  <a:srgbClr val="E7EDF1"/>
                </a:solidFill>
              </a:rPr>
              <a:t> </a:t>
            </a:r>
            <a:r>
              <a:rPr dirty="0" sz="3650" spc="5">
                <a:solidFill>
                  <a:srgbClr val="E7EDF1"/>
                </a:solidFill>
              </a:rPr>
              <a:t>предметам</a:t>
            </a:r>
            <a:endParaRPr sz="3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2462274"/>
            <a:ext cx="8405495" cy="477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2415" algn="l"/>
                <a:tab pos="5609590" algn="l"/>
              </a:tabLst>
            </a:pPr>
            <a:r>
              <a:rPr dirty="0" sz="3700" spc="270">
                <a:solidFill>
                  <a:srgbClr val="42B0F1"/>
                </a:solidFill>
                <a:latin typeface="Lucida Sans Unicode"/>
                <a:cs typeface="Lucida Sans Unicode"/>
              </a:rPr>
              <a:t>АВТОБУС</a:t>
            </a:r>
            <a:r>
              <a:rPr dirty="0" sz="3700" spc="270">
                <a:solidFill>
                  <a:srgbClr val="42B0F1"/>
                </a:solidFill>
                <a:latin typeface="Tahoma"/>
                <a:cs typeface="Tahoma"/>
              </a:rPr>
              <a:t>,	</a:t>
            </a:r>
            <a:r>
              <a:rPr dirty="0" sz="3700" spc="360">
                <a:solidFill>
                  <a:srgbClr val="42B0F1"/>
                </a:solidFill>
                <a:latin typeface="Lucida Sans Unicode"/>
                <a:cs typeface="Lucida Sans Unicode"/>
              </a:rPr>
              <a:t>КРОВАТЬ</a:t>
            </a:r>
            <a:r>
              <a:rPr dirty="0" sz="3700" spc="360">
                <a:solidFill>
                  <a:srgbClr val="42B0F1"/>
                </a:solidFill>
                <a:latin typeface="Tahoma"/>
                <a:cs typeface="Tahoma"/>
              </a:rPr>
              <a:t>,	</a:t>
            </a:r>
            <a:r>
              <a:rPr dirty="0" sz="3700" spc="310">
                <a:solidFill>
                  <a:srgbClr val="42B0F1"/>
                </a:solidFill>
                <a:latin typeface="Lucida Sans Unicode"/>
                <a:cs typeface="Lucida Sans Unicode"/>
              </a:rPr>
              <a:t>ВАННА</a:t>
            </a:r>
            <a:endParaRPr sz="3700">
              <a:latin typeface="Lucida Sans Unicode"/>
              <a:cs typeface="Lucida Sans Unicode"/>
            </a:endParaRPr>
          </a:p>
          <a:p>
            <a:pPr marL="12700" marR="5080">
              <a:lnSpc>
                <a:spcPct val="117500"/>
              </a:lnSpc>
              <a:spcBef>
                <a:spcPts val="2050"/>
              </a:spcBef>
            </a:pPr>
            <a:r>
              <a:rPr dirty="0" sz="3650" spc="120" b="1">
                <a:solidFill>
                  <a:srgbClr val="E7EDF1"/>
                </a:solidFill>
                <a:latin typeface="Tahoma"/>
                <a:cs typeface="Tahoma"/>
              </a:rPr>
              <a:t>Идея</a:t>
            </a:r>
            <a:r>
              <a:rPr dirty="0" sz="3150" spc="120">
                <a:solidFill>
                  <a:srgbClr val="E7EDF1"/>
                </a:solidFill>
                <a:latin typeface="Microsoft Sans Serif"/>
                <a:cs typeface="Microsoft Sans Serif"/>
              </a:rPr>
              <a:t>:</a:t>
            </a:r>
            <a:r>
              <a:rPr dirty="0" sz="3150" spc="229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10">
                <a:solidFill>
                  <a:srgbClr val="E7EDF1"/>
                </a:solidFill>
                <a:latin typeface="Lucida Sans Unicode"/>
                <a:cs typeface="Lucida Sans Unicode"/>
              </a:rPr>
              <a:t>создать</a:t>
            </a:r>
            <a:r>
              <a:rPr dirty="0" sz="3650" spc="-8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40">
                <a:solidFill>
                  <a:srgbClr val="E7EDF1"/>
                </a:solidFill>
                <a:latin typeface="Lucida Sans Unicode"/>
                <a:cs typeface="Lucida Sans Unicode"/>
              </a:rPr>
              <a:t>нейросеть</a:t>
            </a:r>
            <a:r>
              <a:rPr dirty="0" sz="3150" spc="40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3150" spc="235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650" spc="30">
                <a:solidFill>
                  <a:srgbClr val="E7EDF1"/>
                </a:solidFill>
                <a:latin typeface="Lucida Sans Unicode"/>
                <a:cs typeface="Lucida Sans Unicode"/>
              </a:rPr>
              <a:t>которая </a:t>
            </a:r>
            <a:r>
              <a:rPr dirty="0" sz="3650" spc="3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25">
                <a:solidFill>
                  <a:srgbClr val="E7EDF1"/>
                </a:solidFill>
                <a:latin typeface="Lucida Sans Unicode"/>
                <a:cs typeface="Lucida Sans Unicode"/>
              </a:rPr>
              <a:t>сможет </a:t>
            </a:r>
            <a:r>
              <a:rPr dirty="0" sz="3650" spc="70">
                <a:solidFill>
                  <a:srgbClr val="E7EDF1"/>
                </a:solidFill>
                <a:latin typeface="Lucida Sans Unicode"/>
                <a:cs typeface="Lucida Sans Unicode"/>
              </a:rPr>
              <a:t>распознавать </a:t>
            </a:r>
            <a:r>
              <a:rPr dirty="0" sz="3650" spc="75">
                <a:solidFill>
                  <a:srgbClr val="E7EDF1"/>
                </a:solidFill>
                <a:latin typeface="Lucida Sans Unicode"/>
                <a:cs typeface="Lucida Sans Unicode"/>
              </a:rPr>
              <a:t> нарисованные </a:t>
            </a:r>
            <a:r>
              <a:rPr dirty="0" sz="3650" spc="-30">
                <a:solidFill>
                  <a:srgbClr val="E7EDF1"/>
                </a:solidFill>
                <a:latin typeface="Lucida Sans Unicode"/>
                <a:cs typeface="Lucida Sans Unicode"/>
              </a:rPr>
              <a:t>от </a:t>
            </a:r>
            <a:r>
              <a:rPr dirty="0" sz="3650" spc="10">
                <a:solidFill>
                  <a:srgbClr val="E7EDF1"/>
                </a:solidFill>
                <a:latin typeface="Lucida Sans Unicode"/>
                <a:cs typeface="Lucida Sans Unicode"/>
              </a:rPr>
              <a:t>руки </a:t>
            </a:r>
            <a:r>
              <a:rPr dirty="0" sz="3650" spc="90">
                <a:solidFill>
                  <a:srgbClr val="E7EDF1"/>
                </a:solidFill>
                <a:latin typeface="Lucida Sans Unicode"/>
                <a:cs typeface="Lucida Sans Unicode"/>
              </a:rPr>
              <a:t>чертежи </a:t>
            </a:r>
            <a:r>
              <a:rPr dirty="0" sz="3650" spc="55">
                <a:solidFill>
                  <a:srgbClr val="E7EDF1"/>
                </a:solidFill>
                <a:latin typeface="Lucida Sans Unicode"/>
                <a:cs typeface="Lucida Sans Unicode"/>
              </a:rPr>
              <a:t>на </a:t>
            </a:r>
            <a:r>
              <a:rPr dirty="0" sz="3650" spc="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-60">
                <a:solidFill>
                  <a:srgbClr val="E7EDF1"/>
                </a:solidFill>
                <a:latin typeface="Lucida Sans Unicode"/>
                <a:cs typeface="Lucida Sans Unicode"/>
              </a:rPr>
              <a:t>фотографиях</a:t>
            </a:r>
            <a:r>
              <a:rPr dirty="0" sz="3650" spc="-10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65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650" spc="-10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110">
                <a:solidFill>
                  <a:srgbClr val="E7EDF1"/>
                </a:solidFill>
                <a:latin typeface="Lucida Sans Unicode"/>
                <a:cs typeface="Lucida Sans Unicode"/>
              </a:rPr>
              <a:t>решать</a:t>
            </a:r>
            <a:r>
              <a:rPr dirty="0" sz="3650" spc="-10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75">
                <a:solidFill>
                  <a:srgbClr val="E7EDF1"/>
                </a:solidFill>
                <a:latin typeface="Lucida Sans Unicode"/>
                <a:cs typeface="Lucida Sans Unicode"/>
              </a:rPr>
              <a:t>основанные </a:t>
            </a:r>
            <a:r>
              <a:rPr dirty="0" sz="3650" spc="-114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55">
                <a:solidFill>
                  <a:srgbClr val="E7EDF1"/>
                </a:solidFill>
                <a:latin typeface="Lucida Sans Unicode"/>
                <a:cs typeface="Lucida Sans Unicode"/>
              </a:rPr>
              <a:t>на </a:t>
            </a:r>
            <a:r>
              <a:rPr dirty="0" sz="3650" spc="-65">
                <a:solidFill>
                  <a:srgbClr val="E7EDF1"/>
                </a:solidFill>
                <a:latin typeface="Lucida Sans Unicode"/>
                <a:cs typeface="Lucida Sans Unicode"/>
              </a:rPr>
              <a:t>этих </a:t>
            </a:r>
            <a:r>
              <a:rPr dirty="0" sz="3650" spc="40">
                <a:solidFill>
                  <a:srgbClr val="E7EDF1"/>
                </a:solidFill>
                <a:latin typeface="Lucida Sans Unicode"/>
                <a:cs typeface="Lucida Sans Unicode"/>
              </a:rPr>
              <a:t>чертежах </a:t>
            </a:r>
            <a:r>
              <a:rPr dirty="0" sz="3650" spc="45">
                <a:solidFill>
                  <a:srgbClr val="E7EDF1"/>
                </a:solidFill>
                <a:latin typeface="Lucida Sans Unicode"/>
                <a:cs typeface="Lucida Sans Unicode"/>
              </a:rPr>
              <a:t>геометрические </a:t>
            </a:r>
            <a:r>
              <a:rPr dirty="0" sz="3650" spc="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60">
                <a:solidFill>
                  <a:srgbClr val="E7EDF1"/>
                </a:solidFill>
                <a:latin typeface="Lucida Sans Unicode"/>
                <a:cs typeface="Lucida Sans Unicode"/>
              </a:rPr>
              <a:t>задачи</a:t>
            </a:r>
            <a:endParaRPr sz="365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"/>
            <a:ext cx="1375410" cy="10287000"/>
            <a:chOff x="0" y="1"/>
            <a:chExt cx="1375410" cy="10287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375237" cy="10286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"/>
              <a:ext cx="528320" cy="10287000"/>
            </a:xfrm>
            <a:custGeom>
              <a:avLst/>
              <a:gdLst/>
              <a:ahLst/>
              <a:cxnLst/>
              <a:rect l="l" t="t" r="r" b="b"/>
              <a:pathLst>
                <a:path w="528320" h="10287000">
                  <a:moveTo>
                    <a:pt x="527886" y="10286997"/>
                  </a:moveTo>
                  <a:lnTo>
                    <a:pt x="0" y="10286997"/>
                  </a:lnTo>
                  <a:lnTo>
                    <a:pt x="0" y="0"/>
                  </a:lnTo>
                  <a:lnTo>
                    <a:pt x="527886" y="0"/>
                  </a:lnTo>
                  <a:lnTo>
                    <a:pt x="527886" y="10286997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6436415" y="1114926"/>
            <a:ext cx="1851660" cy="682625"/>
          </a:xfrm>
          <a:custGeom>
            <a:avLst/>
            <a:gdLst/>
            <a:ahLst/>
            <a:cxnLst/>
            <a:rect l="l" t="t" r="r" b="b"/>
            <a:pathLst>
              <a:path w="1851659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1851582" y="277629"/>
                </a:lnTo>
                <a:lnTo>
                  <a:pt x="1851582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6061" y="6060683"/>
            <a:ext cx="1143508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1335" algn="l"/>
                <a:tab pos="4683125" algn="l"/>
                <a:tab pos="5788660" algn="l"/>
                <a:tab pos="8687435" algn="l"/>
                <a:tab pos="9217025" algn="l"/>
              </a:tabLst>
            </a:pPr>
            <a:r>
              <a:rPr dirty="0" sz="3700" spc="250">
                <a:solidFill>
                  <a:srgbClr val="E7EDF1"/>
                </a:solidFill>
                <a:latin typeface="Lucida Sans Unicode"/>
                <a:cs typeface="Lucida Sans Unicode"/>
              </a:rPr>
              <a:t>ИДЕЯ</a:t>
            </a:r>
            <a:r>
              <a:rPr dirty="0" sz="3700" spc="250">
                <a:solidFill>
                  <a:srgbClr val="E7EDF1"/>
                </a:solidFill>
                <a:latin typeface="Tahoma"/>
                <a:cs typeface="Tahoma"/>
              </a:rPr>
              <a:t>,	</a:t>
            </a:r>
            <a:r>
              <a:rPr dirty="0" sz="3700" spc="385">
                <a:solidFill>
                  <a:srgbClr val="E7EDF1"/>
                </a:solidFill>
                <a:latin typeface="Lucida Sans Unicode"/>
                <a:cs typeface="Lucida Sans Unicode"/>
              </a:rPr>
              <a:t>КОТОРУЮ	МЫ	</a:t>
            </a:r>
            <a:r>
              <a:rPr dirty="0" sz="3700" spc="505">
                <a:solidFill>
                  <a:srgbClr val="E7EDF1"/>
                </a:solidFill>
                <a:latin typeface="Lucida Sans Unicode"/>
                <a:cs typeface="Lucida Sans Unicode"/>
              </a:rPr>
              <a:t>ВОЗЬМЕМ	</a:t>
            </a:r>
            <a:r>
              <a:rPr dirty="0" sz="3700" spc="275">
                <a:solidFill>
                  <a:srgbClr val="E7EDF1"/>
                </a:solidFill>
                <a:latin typeface="Lucida Sans Unicode"/>
                <a:cs typeface="Lucida Sans Unicode"/>
              </a:rPr>
              <a:t>В	</a:t>
            </a:r>
            <a:r>
              <a:rPr dirty="0" sz="3700" spc="240">
                <a:solidFill>
                  <a:srgbClr val="E7EDF1"/>
                </a:solidFill>
                <a:latin typeface="Lucida Sans Unicode"/>
                <a:cs typeface="Lucida Sans Unicode"/>
              </a:rPr>
              <a:t>РАБОТУ</a:t>
            </a:r>
            <a:r>
              <a:rPr dirty="0" sz="3700" spc="240">
                <a:solidFill>
                  <a:srgbClr val="E7EDF1"/>
                </a:solidFill>
                <a:latin typeface="Tahoma"/>
                <a:cs typeface="Tahoma"/>
              </a:rPr>
              <a:t>:</a:t>
            </a:r>
            <a:endParaRPr sz="37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143505"/>
            <a:ext cx="12075795" cy="4454525"/>
            <a:chOff x="0" y="5143505"/>
            <a:chExt cx="12075795" cy="4454525"/>
          </a:xfrm>
        </p:grpSpPr>
        <p:sp>
          <p:nvSpPr>
            <p:cNvPr id="4" name="object 4"/>
            <p:cNvSpPr/>
            <p:nvPr/>
          </p:nvSpPr>
          <p:spPr>
            <a:xfrm>
              <a:off x="11699456" y="5143505"/>
              <a:ext cx="375920" cy="933450"/>
            </a:xfrm>
            <a:custGeom>
              <a:avLst/>
              <a:gdLst/>
              <a:ahLst/>
              <a:cxnLst/>
              <a:rect l="l" t="t" r="r" b="b"/>
              <a:pathLst>
                <a:path w="375920" h="933450">
                  <a:moveTo>
                    <a:pt x="0" y="745593"/>
                  </a:moveTo>
                  <a:lnTo>
                    <a:pt x="5245" y="700978"/>
                  </a:lnTo>
                  <a:lnTo>
                    <a:pt x="20181" y="660156"/>
                  </a:lnTo>
                  <a:lnTo>
                    <a:pt x="43609" y="624390"/>
                  </a:lnTo>
                  <a:lnTo>
                    <a:pt x="74330" y="594944"/>
                  </a:lnTo>
                  <a:lnTo>
                    <a:pt x="111144" y="573083"/>
                  </a:lnTo>
                  <a:lnTo>
                    <a:pt x="152852" y="560069"/>
                  </a:lnTo>
                  <a:lnTo>
                    <a:pt x="152852" y="0"/>
                  </a:lnTo>
                  <a:lnTo>
                    <a:pt x="222861" y="0"/>
                  </a:lnTo>
                  <a:lnTo>
                    <a:pt x="222861" y="558903"/>
                  </a:lnTo>
                  <a:lnTo>
                    <a:pt x="264164" y="572321"/>
                  </a:lnTo>
                  <a:lnTo>
                    <a:pt x="300864" y="594296"/>
                  </a:lnTo>
                  <a:lnTo>
                    <a:pt x="331666" y="623661"/>
                  </a:lnTo>
                  <a:lnTo>
                    <a:pt x="355272" y="659249"/>
                  </a:lnTo>
                  <a:lnTo>
                    <a:pt x="370387" y="699893"/>
                  </a:lnTo>
                  <a:lnTo>
                    <a:pt x="375713" y="744426"/>
                  </a:lnTo>
                  <a:lnTo>
                    <a:pt x="369009" y="794891"/>
                  </a:lnTo>
                  <a:lnTo>
                    <a:pt x="350086" y="840105"/>
                  </a:lnTo>
                  <a:lnTo>
                    <a:pt x="320727" y="878318"/>
                  </a:lnTo>
                  <a:lnTo>
                    <a:pt x="282714" y="907780"/>
                  </a:lnTo>
                  <a:lnTo>
                    <a:pt x="237829" y="926740"/>
                  </a:lnTo>
                  <a:lnTo>
                    <a:pt x="187856" y="933449"/>
                  </a:lnTo>
                  <a:lnTo>
                    <a:pt x="137883" y="926746"/>
                  </a:lnTo>
                  <a:lnTo>
                    <a:pt x="92999" y="907823"/>
                  </a:lnTo>
                  <a:lnTo>
                    <a:pt x="54986" y="878463"/>
                  </a:lnTo>
                  <a:lnTo>
                    <a:pt x="25626" y="840450"/>
                  </a:lnTo>
                  <a:lnTo>
                    <a:pt x="6703" y="795566"/>
                  </a:lnTo>
                  <a:lnTo>
                    <a:pt x="0" y="745593"/>
                  </a:lnTo>
                  <a:close/>
                </a:path>
              </a:pathLst>
            </a:custGeom>
            <a:solidFill>
              <a:srgbClr val="E7EDF1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915256"/>
              <a:ext cx="2210435" cy="682625"/>
            </a:xfrm>
            <a:custGeom>
              <a:avLst/>
              <a:gdLst/>
              <a:ahLst/>
              <a:cxnLst/>
              <a:rect l="l" t="t" r="r" b="b"/>
              <a:pathLst>
                <a:path w="2210435" h="682625">
                  <a:moveTo>
                    <a:pt x="1867447" y="682418"/>
                  </a:moveTo>
                  <a:lnTo>
                    <a:pt x="1817933" y="678936"/>
                  </a:lnTo>
                  <a:lnTo>
                    <a:pt x="1770577" y="668804"/>
                  </a:lnTo>
                  <a:lnTo>
                    <a:pt x="1725877" y="652491"/>
                  </a:lnTo>
                  <a:lnTo>
                    <a:pt x="1684329" y="630469"/>
                  </a:lnTo>
                  <a:lnTo>
                    <a:pt x="1646433" y="603209"/>
                  </a:lnTo>
                  <a:lnTo>
                    <a:pt x="1612685" y="571180"/>
                  </a:lnTo>
                  <a:lnTo>
                    <a:pt x="1583585" y="534852"/>
                  </a:lnTo>
                  <a:lnTo>
                    <a:pt x="1559629" y="494698"/>
                  </a:lnTo>
                  <a:lnTo>
                    <a:pt x="1541316" y="451186"/>
                  </a:lnTo>
                  <a:lnTo>
                    <a:pt x="1529144" y="404788"/>
                  </a:lnTo>
                  <a:lnTo>
                    <a:pt x="0" y="404788"/>
                  </a:lnTo>
                  <a:lnTo>
                    <a:pt x="0" y="277629"/>
                  </a:lnTo>
                  <a:lnTo>
                    <a:pt x="1527016" y="277629"/>
                  </a:lnTo>
                  <a:lnTo>
                    <a:pt x="1539706" y="231746"/>
                  </a:lnTo>
                  <a:lnTo>
                    <a:pt x="1558319" y="188534"/>
                  </a:lnTo>
                  <a:lnTo>
                    <a:pt x="1582396" y="148500"/>
                  </a:lnTo>
                  <a:lnTo>
                    <a:pt x="1611477" y="112154"/>
                  </a:lnTo>
                  <a:lnTo>
                    <a:pt x="1645103" y="80004"/>
                  </a:lnTo>
                  <a:lnTo>
                    <a:pt x="1682814" y="52558"/>
                  </a:lnTo>
                  <a:lnTo>
                    <a:pt x="1724151" y="30327"/>
                  </a:lnTo>
                  <a:lnTo>
                    <a:pt x="1768654" y="13817"/>
                  </a:lnTo>
                  <a:lnTo>
                    <a:pt x="1815863" y="3539"/>
                  </a:lnTo>
                  <a:lnTo>
                    <a:pt x="1865319" y="0"/>
                  </a:lnTo>
                  <a:lnTo>
                    <a:pt x="1912328" y="3111"/>
                  </a:lnTo>
                  <a:lnTo>
                    <a:pt x="1957342" y="12176"/>
                  </a:lnTo>
                  <a:lnTo>
                    <a:pt x="1999962" y="26789"/>
                  </a:lnTo>
                  <a:lnTo>
                    <a:pt x="2039790" y="46546"/>
                  </a:lnTo>
                  <a:lnTo>
                    <a:pt x="2076426" y="71042"/>
                  </a:lnTo>
                  <a:lnTo>
                    <a:pt x="2109472" y="99872"/>
                  </a:lnTo>
                  <a:lnTo>
                    <a:pt x="2138528" y="132632"/>
                  </a:lnTo>
                  <a:lnTo>
                    <a:pt x="2163196" y="168917"/>
                  </a:lnTo>
                  <a:lnTo>
                    <a:pt x="2183077" y="208321"/>
                  </a:lnTo>
                  <a:lnTo>
                    <a:pt x="2197771" y="250441"/>
                  </a:lnTo>
                  <a:lnTo>
                    <a:pt x="2206881" y="294872"/>
                  </a:lnTo>
                  <a:lnTo>
                    <a:pt x="2210006" y="341209"/>
                  </a:lnTo>
                  <a:lnTo>
                    <a:pt x="2206882" y="387545"/>
                  </a:lnTo>
                  <a:lnTo>
                    <a:pt x="2197781" y="431976"/>
                  </a:lnTo>
                  <a:lnTo>
                    <a:pt x="2183110" y="474096"/>
                  </a:lnTo>
                  <a:lnTo>
                    <a:pt x="2163275" y="513501"/>
                  </a:lnTo>
                  <a:lnTo>
                    <a:pt x="2138682" y="549786"/>
                  </a:lnTo>
                  <a:lnTo>
                    <a:pt x="2109738" y="582545"/>
                  </a:lnTo>
                  <a:lnTo>
                    <a:pt x="2076849" y="611376"/>
                  </a:lnTo>
                  <a:lnTo>
                    <a:pt x="2040421" y="635872"/>
                  </a:lnTo>
                  <a:lnTo>
                    <a:pt x="2000860" y="655629"/>
                  </a:lnTo>
                  <a:lnTo>
                    <a:pt x="1958573" y="670242"/>
                  </a:lnTo>
                  <a:lnTo>
                    <a:pt x="1913967" y="679307"/>
                  </a:lnTo>
                  <a:lnTo>
                    <a:pt x="1867447" y="682418"/>
                  </a:lnTo>
                  <a:close/>
                </a:path>
              </a:pathLst>
            </a:custGeom>
            <a:solidFill>
              <a:srgbClr val="1D3C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0930" y="3270240"/>
            <a:ext cx="4034154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5500" spc="490" b="1">
                <a:solidFill>
                  <a:srgbClr val="1D3C58"/>
                </a:solidFill>
                <a:latin typeface="Arial"/>
                <a:cs typeface="Arial"/>
              </a:rPr>
              <a:t>К</a:t>
            </a:r>
            <a:r>
              <a:rPr dirty="0" sz="5500" spc="-60" b="1">
                <a:solidFill>
                  <a:srgbClr val="1D3C58"/>
                </a:solidFill>
                <a:latin typeface="Arial"/>
                <a:cs typeface="Arial"/>
              </a:rPr>
              <a:t>Р</a:t>
            </a:r>
            <a:r>
              <a:rPr dirty="0" sz="5500" spc="725" b="1">
                <a:solidFill>
                  <a:srgbClr val="1D3C58"/>
                </a:solidFill>
                <a:latin typeface="Arial"/>
                <a:cs typeface="Arial"/>
              </a:rPr>
              <a:t>И</a:t>
            </a:r>
            <a:r>
              <a:rPr dirty="0" sz="5500" spc="-25" b="1">
                <a:solidFill>
                  <a:srgbClr val="1D3C58"/>
                </a:solidFill>
                <a:latin typeface="Arial"/>
                <a:cs typeface="Arial"/>
              </a:rPr>
              <a:t>Т</a:t>
            </a:r>
            <a:r>
              <a:rPr dirty="0" sz="5500" spc="-434" b="1">
                <a:solidFill>
                  <a:srgbClr val="1D3C58"/>
                </a:solidFill>
                <a:latin typeface="Arial"/>
                <a:cs typeface="Arial"/>
              </a:rPr>
              <a:t>Е</a:t>
            </a:r>
            <a:r>
              <a:rPr dirty="0" sz="5500" spc="-60" b="1">
                <a:solidFill>
                  <a:srgbClr val="1D3C58"/>
                </a:solidFill>
                <a:latin typeface="Arial"/>
                <a:cs typeface="Arial"/>
              </a:rPr>
              <a:t>Р</a:t>
            </a:r>
            <a:r>
              <a:rPr dirty="0" sz="5500" spc="725" b="1">
                <a:solidFill>
                  <a:srgbClr val="1D3C58"/>
                </a:solidFill>
                <a:latin typeface="Arial"/>
                <a:cs typeface="Arial"/>
              </a:rPr>
              <a:t>И</a:t>
            </a:r>
            <a:r>
              <a:rPr dirty="0" sz="5500" spc="335" b="1">
                <a:solidFill>
                  <a:srgbClr val="1D3C58"/>
                </a:solidFill>
                <a:latin typeface="Arial"/>
                <a:cs typeface="Arial"/>
              </a:rPr>
              <a:t>И  </a:t>
            </a:r>
            <a:r>
              <a:rPr dirty="0" sz="5500" spc="175" b="1">
                <a:solidFill>
                  <a:srgbClr val="1D3C58"/>
                </a:solidFill>
                <a:latin typeface="Arial"/>
                <a:cs typeface="Arial"/>
              </a:rPr>
              <a:t>ДЛЯ </a:t>
            </a:r>
            <a:r>
              <a:rPr dirty="0" sz="5500" spc="180" b="1">
                <a:solidFill>
                  <a:srgbClr val="1D3C58"/>
                </a:solidFill>
                <a:latin typeface="Arial"/>
                <a:cs typeface="Arial"/>
              </a:rPr>
              <a:t> </a:t>
            </a:r>
            <a:r>
              <a:rPr dirty="0" sz="5500" spc="-110" b="1">
                <a:solidFill>
                  <a:srgbClr val="1D3C58"/>
                </a:solidFill>
                <a:latin typeface="Arial"/>
                <a:cs typeface="Arial"/>
              </a:rPr>
              <a:t>ВЫБОРА </a:t>
            </a:r>
            <a:r>
              <a:rPr dirty="0" sz="5500" spc="-105" b="1">
                <a:solidFill>
                  <a:srgbClr val="1D3C58"/>
                </a:solidFill>
                <a:latin typeface="Arial"/>
                <a:cs typeface="Arial"/>
              </a:rPr>
              <a:t> </a:t>
            </a:r>
            <a:r>
              <a:rPr dirty="0" sz="5500" spc="325" b="1">
                <a:solidFill>
                  <a:srgbClr val="1D3C58"/>
                </a:solidFill>
                <a:latin typeface="Arial"/>
                <a:cs typeface="Arial"/>
              </a:rPr>
              <a:t>ИДЕИ</a:t>
            </a:r>
            <a:endParaRPr sz="5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6061" y="410867"/>
            <a:ext cx="11685905" cy="42824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21965" algn="l"/>
                <a:tab pos="5623560" algn="l"/>
                <a:tab pos="7681595" algn="l"/>
                <a:tab pos="8889365" algn="l"/>
              </a:tabLst>
            </a:pPr>
            <a:r>
              <a:rPr dirty="0" sz="3450" spc="375">
                <a:solidFill>
                  <a:srgbClr val="E7EDF1"/>
                </a:solidFill>
                <a:latin typeface="Lucida Sans Unicode"/>
                <a:cs typeface="Lucida Sans Unicode"/>
              </a:rPr>
              <a:t>КРИТЕРИИ</a:t>
            </a:r>
            <a:r>
              <a:rPr dirty="0" sz="3450" spc="375">
                <a:solidFill>
                  <a:srgbClr val="E7EDF1"/>
                </a:solidFill>
                <a:latin typeface="Tahoma"/>
                <a:cs typeface="Tahoma"/>
              </a:rPr>
              <a:t>,	</a:t>
            </a:r>
            <a:r>
              <a:rPr dirty="0" sz="3450" spc="380">
                <a:solidFill>
                  <a:srgbClr val="E7EDF1"/>
                </a:solidFill>
                <a:latin typeface="Lucida Sans Unicode"/>
                <a:cs typeface="Lucida Sans Unicode"/>
              </a:rPr>
              <a:t>КОТОРЫЕ	</a:t>
            </a:r>
            <a:r>
              <a:rPr dirty="0" sz="3450" spc="405">
                <a:solidFill>
                  <a:srgbClr val="E7EDF1"/>
                </a:solidFill>
                <a:latin typeface="Lucida Sans Unicode"/>
                <a:cs typeface="Lucida Sans Unicode"/>
              </a:rPr>
              <a:t>ВАЖНЫ	</a:t>
            </a:r>
            <a:r>
              <a:rPr dirty="0" sz="3450" spc="215">
                <a:solidFill>
                  <a:srgbClr val="E7EDF1"/>
                </a:solidFill>
                <a:latin typeface="Lucida Sans Unicode"/>
                <a:cs typeface="Lucida Sans Unicode"/>
              </a:rPr>
              <a:t>ДЛЯ	</a:t>
            </a:r>
            <a:r>
              <a:rPr dirty="0" sz="3450" spc="355">
                <a:solidFill>
                  <a:srgbClr val="E7EDF1"/>
                </a:solidFill>
                <a:latin typeface="Lucida Sans Unicode"/>
                <a:cs typeface="Lucida Sans Unicode"/>
              </a:rPr>
              <a:t>ВЫБОРА</a:t>
            </a:r>
            <a:r>
              <a:rPr dirty="0" sz="3450" spc="355">
                <a:solidFill>
                  <a:srgbClr val="E7EDF1"/>
                </a:solidFill>
                <a:latin typeface="Tahoma"/>
                <a:cs typeface="Tahoma"/>
              </a:rPr>
              <a:t>:</a:t>
            </a:r>
            <a:endParaRPr sz="3450">
              <a:latin typeface="Tahoma"/>
              <a:cs typeface="Tahoma"/>
            </a:endParaRPr>
          </a:p>
          <a:p>
            <a:pPr marL="670560" marR="534035" indent="-267335">
              <a:lnSpc>
                <a:spcPct val="123000"/>
              </a:lnSpc>
              <a:spcBef>
                <a:spcPts val="2350"/>
              </a:spcBef>
              <a:buSzPct val="70491"/>
              <a:buFont typeface="Microsoft Sans Serif"/>
              <a:buAutoNum type="arabicPeriod"/>
              <a:tabLst>
                <a:tab pos="671195" algn="l"/>
              </a:tabLst>
            </a:pPr>
            <a:r>
              <a:rPr dirty="0" sz="3050" spc="65">
                <a:solidFill>
                  <a:srgbClr val="E7EDF1"/>
                </a:solidFill>
                <a:latin typeface="Lucida Sans Unicode"/>
                <a:cs typeface="Lucida Sans Unicode"/>
              </a:rPr>
              <a:t>Возможность</a:t>
            </a:r>
            <a:r>
              <a:rPr dirty="0" sz="3050" spc="-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0">
                <a:solidFill>
                  <a:srgbClr val="E7EDF1"/>
                </a:solidFill>
                <a:latin typeface="Lucida Sans Unicode"/>
                <a:cs typeface="Lucida Sans Unicode"/>
              </a:rPr>
              <a:t>создания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30">
                <a:solidFill>
                  <a:srgbClr val="E7EDF1"/>
                </a:solidFill>
                <a:latin typeface="Lucida Sans Unicode"/>
                <a:cs typeface="Lucida Sans Unicode"/>
              </a:rPr>
              <a:t>рабочего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0">
                <a:solidFill>
                  <a:srgbClr val="E7EDF1"/>
                </a:solidFill>
                <a:latin typeface="Lucida Sans Unicode"/>
                <a:cs typeface="Lucida Sans Unicode"/>
              </a:rPr>
              <a:t>прототипа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55">
                <a:solidFill>
                  <a:srgbClr val="E7EDF1"/>
                </a:solidFill>
                <a:latin typeface="Lucida Sans Unicode"/>
                <a:cs typeface="Lucida Sans Unicode"/>
              </a:rPr>
              <a:t>в</a:t>
            </a:r>
            <a:r>
              <a:rPr dirty="0" sz="3050" spc="-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45">
                <a:solidFill>
                  <a:srgbClr val="E7EDF1"/>
                </a:solidFill>
                <a:latin typeface="Lucida Sans Unicode"/>
                <a:cs typeface="Lucida Sans Unicode"/>
              </a:rPr>
              <a:t>сжатые </a:t>
            </a:r>
            <a:r>
              <a:rPr dirty="0" sz="3050" spc="-9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5">
                <a:solidFill>
                  <a:srgbClr val="E7EDF1"/>
                </a:solidFill>
                <a:latin typeface="Lucida Sans Unicode"/>
                <a:cs typeface="Lucida Sans Unicode"/>
              </a:rPr>
              <a:t>сроки</a:t>
            </a:r>
            <a:endParaRPr sz="3050">
              <a:latin typeface="Lucida Sans Unicode"/>
              <a:cs typeface="Lucida Sans Unicode"/>
            </a:endParaRPr>
          </a:p>
          <a:p>
            <a:pPr marL="780415" indent="-458470">
              <a:lnSpc>
                <a:spcPct val="100000"/>
              </a:lnSpc>
              <a:spcBef>
                <a:spcPts val="840"/>
              </a:spcBef>
              <a:buSzPct val="70491"/>
              <a:buFont typeface="Microsoft Sans Serif"/>
              <a:buAutoNum type="arabicPeriod"/>
              <a:tabLst>
                <a:tab pos="780415" algn="l"/>
                <a:tab pos="781050" algn="l"/>
              </a:tabLst>
            </a:pPr>
            <a:r>
              <a:rPr dirty="0" sz="3050" spc="35">
                <a:solidFill>
                  <a:srgbClr val="E7EDF1"/>
                </a:solidFill>
                <a:latin typeface="Lucida Sans Unicode"/>
                <a:cs typeface="Lucida Sans Unicode"/>
              </a:rPr>
              <a:t>Полезность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5">
                <a:solidFill>
                  <a:srgbClr val="E7EDF1"/>
                </a:solidFill>
                <a:latin typeface="Lucida Sans Unicode"/>
                <a:cs typeface="Lucida Sans Unicode"/>
              </a:rPr>
              <a:t>для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80">
                <a:solidFill>
                  <a:srgbClr val="E7EDF1"/>
                </a:solidFill>
                <a:latin typeface="Lucida Sans Unicode"/>
                <a:cs typeface="Lucida Sans Unicode"/>
              </a:rPr>
              <a:t>нашей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5">
                <a:solidFill>
                  <a:srgbClr val="E7EDF1"/>
                </a:solidFill>
                <a:latin typeface="Lucida Sans Unicode"/>
                <a:cs typeface="Lucida Sans Unicode"/>
              </a:rPr>
              <a:t>ЦА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5">
                <a:solidFill>
                  <a:srgbClr val="E7EDF1"/>
                </a:solidFill>
                <a:latin typeface="Lucida Sans Unicode"/>
                <a:cs typeface="Lucida Sans Unicode"/>
              </a:rPr>
              <a:t>для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">
                <a:solidFill>
                  <a:srgbClr val="E7EDF1"/>
                </a:solidFill>
                <a:latin typeface="Lucida Sans Unicode"/>
                <a:cs typeface="Lucida Sans Unicode"/>
              </a:rPr>
              <a:t>нас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E7EDF1"/>
                </a:solidFill>
                <a:latin typeface="Lucida Sans Unicode"/>
                <a:cs typeface="Lucida Sans Unicode"/>
              </a:rPr>
              <a:t>самих</a:t>
            </a:r>
            <a:endParaRPr sz="3050">
              <a:latin typeface="Lucida Sans Unicode"/>
              <a:cs typeface="Lucida Sans Unicode"/>
            </a:endParaRPr>
          </a:p>
          <a:p>
            <a:pPr marL="780415" indent="-437515">
              <a:lnSpc>
                <a:spcPct val="100000"/>
              </a:lnSpc>
              <a:spcBef>
                <a:spcPts val="840"/>
              </a:spcBef>
              <a:buSzPct val="70491"/>
              <a:buFont typeface="Microsoft Sans Serif"/>
              <a:buAutoNum type="arabicPeriod"/>
              <a:tabLst>
                <a:tab pos="780415" algn="l"/>
                <a:tab pos="781050" algn="l"/>
              </a:tabLst>
            </a:pPr>
            <a:r>
              <a:rPr dirty="0" sz="3050" spc="35">
                <a:solidFill>
                  <a:srgbClr val="E7EDF1"/>
                </a:solidFill>
                <a:latin typeface="Lucida Sans Unicode"/>
                <a:cs typeface="Lucida Sans Unicode"/>
              </a:rPr>
              <a:t>Открытость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E7EDF1"/>
                </a:solidFill>
                <a:latin typeface="Lucida Sans Unicode"/>
                <a:cs typeface="Lucida Sans Unicode"/>
              </a:rPr>
              <a:t>доступность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5">
                <a:solidFill>
                  <a:srgbClr val="E7EDF1"/>
                </a:solidFill>
                <a:latin typeface="Lucida Sans Unicode"/>
                <a:cs typeface="Lucida Sans Unicode"/>
              </a:rPr>
              <a:t>всех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35">
                <a:solidFill>
                  <a:srgbClr val="E7EDF1"/>
                </a:solidFill>
                <a:latin typeface="Lucida Sans Unicode"/>
                <a:cs typeface="Lucida Sans Unicode"/>
              </a:rPr>
              <a:t>используемых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E7EDF1"/>
                </a:solidFill>
                <a:latin typeface="Lucida Sans Unicode"/>
                <a:cs typeface="Lucida Sans Unicode"/>
              </a:rPr>
              <a:t>ресурсов</a:t>
            </a:r>
            <a:endParaRPr sz="3050">
              <a:latin typeface="Lucida Sans Unicode"/>
              <a:cs typeface="Lucida Sans Unicode"/>
            </a:endParaRPr>
          </a:p>
          <a:p>
            <a:pPr marL="670560" marR="1752600" indent="-347345">
              <a:lnSpc>
                <a:spcPts val="4500"/>
              </a:lnSpc>
              <a:spcBef>
                <a:spcPts val="100"/>
              </a:spcBef>
              <a:buClr>
                <a:srgbClr val="E7EDF1"/>
              </a:buClr>
              <a:buSzPct val="70491"/>
              <a:buFont typeface="Microsoft Sans Serif"/>
              <a:buAutoNum type="arabicPeriod"/>
              <a:tabLst>
                <a:tab pos="780415" algn="l"/>
                <a:tab pos="781050" algn="l"/>
              </a:tabLst>
            </a:pPr>
            <a:r>
              <a:rPr dirty="0"/>
              <a:t>	</a:t>
            </a:r>
            <a:r>
              <a:rPr dirty="0" sz="3050" spc="55">
                <a:solidFill>
                  <a:srgbClr val="E7EDF1"/>
                </a:solidFill>
                <a:latin typeface="Lucida Sans Unicode"/>
                <a:cs typeface="Lucida Sans Unicode"/>
              </a:rPr>
              <a:t>Независимость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30">
                <a:solidFill>
                  <a:srgbClr val="E7EDF1"/>
                </a:solidFill>
                <a:latin typeface="Lucida Sans Unicode"/>
                <a:cs typeface="Lucida Sans Unicode"/>
              </a:rPr>
              <a:t>нашего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5">
                <a:solidFill>
                  <a:srgbClr val="E7EDF1"/>
                </a:solidFill>
                <a:latin typeface="Lucida Sans Unicode"/>
                <a:cs typeface="Lucida Sans Unicode"/>
              </a:rPr>
              <a:t>продукта</a:t>
            </a:r>
            <a:r>
              <a:rPr dirty="0" sz="305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0">
                <a:solidFill>
                  <a:srgbClr val="E7EDF1"/>
                </a:solidFill>
                <a:latin typeface="Lucida Sans Unicode"/>
                <a:cs typeface="Lucida Sans Unicode"/>
              </a:rPr>
              <a:t>от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E7EDF1"/>
                </a:solidFill>
                <a:latin typeface="Lucida Sans Unicode"/>
                <a:cs typeface="Lucida Sans Unicode"/>
              </a:rPr>
              <a:t>сторонних </a:t>
            </a:r>
            <a:r>
              <a:rPr dirty="0" sz="3050" spc="-9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45">
                <a:solidFill>
                  <a:srgbClr val="E7EDF1"/>
                </a:solidFill>
                <a:latin typeface="Lucida Sans Unicode"/>
                <a:cs typeface="Lucida Sans Unicode"/>
              </a:rPr>
              <a:t>компаний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5">
                <a:solidFill>
                  <a:srgbClr val="E7EDF1"/>
                </a:solidFill>
                <a:latin typeface="Lucida Sans Unicode"/>
                <a:cs typeface="Lucida Sans Unicode"/>
              </a:rPr>
              <a:t>ПО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6061" y="6068466"/>
            <a:ext cx="11476355" cy="2836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93239" algn="l"/>
                <a:tab pos="4688840" algn="l"/>
                <a:tab pos="5795645" algn="l"/>
                <a:tab pos="8697595" algn="l"/>
                <a:tab pos="9227820" algn="l"/>
              </a:tabLst>
            </a:pPr>
            <a:r>
              <a:rPr dirty="0" sz="3700" spc="250">
                <a:solidFill>
                  <a:srgbClr val="E7EDF1"/>
                </a:solidFill>
                <a:latin typeface="Lucida Sans Unicode"/>
                <a:cs typeface="Lucida Sans Unicode"/>
              </a:rPr>
              <a:t>ИДЕЯ</a:t>
            </a:r>
            <a:r>
              <a:rPr dirty="0" sz="3700" spc="250">
                <a:solidFill>
                  <a:srgbClr val="E7EDF1"/>
                </a:solidFill>
                <a:latin typeface="Tahoma"/>
                <a:cs typeface="Tahoma"/>
              </a:rPr>
              <a:t>,	</a:t>
            </a:r>
            <a:r>
              <a:rPr dirty="0" sz="3700" spc="390">
                <a:solidFill>
                  <a:srgbClr val="E7EDF1"/>
                </a:solidFill>
                <a:latin typeface="Lucida Sans Unicode"/>
                <a:cs typeface="Lucida Sans Unicode"/>
              </a:rPr>
              <a:t>КОТОРУЮ	МЫ	</a:t>
            </a:r>
            <a:r>
              <a:rPr dirty="0" sz="3700" spc="509">
                <a:solidFill>
                  <a:srgbClr val="E7EDF1"/>
                </a:solidFill>
                <a:latin typeface="Lucida Sans Unicode"/>
                <a:cs typeface="Lucida Sans Unicode"/>
              </a:rPr>
              <a:t>ВОЗЬМЕМ	</a:t>
            </a:r>
            <a:r>
              <a:rPr dirty="0" sz="3700" spc="275">
                <a:solidFill>
                  <a:srgbClr val="E7EDF1"/>
                </a:solidFill>
                <a:latin typeface="Lucida Sans Unicode"/>
                <a:cs typeface="Lucida Sans Unicode"/>
              </a:rPr>
              <a:t>В	</a:t>
            </a:r>
            <a:r>
              <a:rPr dirty="0" sz="3700" spc="245">
                <a:solidFill>
                  <a:srgbClr val="E7EDF1"/>
                </a:solidFill>
                <a:latin typeface="Lucida Sans Unicode"/>
                <a:cs typeface="Lucida Sans Unicode"/>
              </a:rPr>
              <a:t>РАБОТУ</a:t>
            </a:r>
            <a:r>
              <a:rPr dirty="0" sz="3700" spc="245">
                <a:solidFill>
                  <a:srgbClr val="E7EDF1"/>
                </a:solidFill>
                <a:latin typeface="Tahoma"/>
                <a:cs typeface="Tahoma"/>
              </a:rPr>
              <a:t>:</a:t>
            </a:r>
            <a:endParaRPr sz="37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  <a:spcBef>
                <a:spcPts val="2700"/>
              </a:spcBef>
            </a:pPr>
            <a:r>
              <a:rPr dirty="0" sz="3600" spc="-20">
                <a:solidFill>
                  <a:srgbClr val="E7EDF1"/>
                </a:solidFill>
                <a:latin typeface="Lucida Sans Unicode"/>
                <a:cs typeface="Lucida Sans Unicode"/>
              </a:rPr>
              <a:t>Создание</a:t>
            </a:r>
            <a:r>
              <a:rPr dirty="0" sz="3600" spc="-9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30">
                <a:solidFill>
                  <a:srgbClr val="E7EDF1"/>
                </a:solidFill>
                <a:latin typeface="Lucida Sans Unicode"/>
                <a:cs typeface="Lucida Sans Unicode"/>
              </a:rPr>
              <a:t>фото</a:t>
            </a:r>
            <a:r>
              <a:rPr dirty="0" sz="3100" spc="30">
                <a:solidFill>
                  <a:srgbClr val="E7EDF1"/>
                </a:solidFill>
                <a:latin typeface="Microsoft Sans Serif"/>
                <a:cs typeface="Microsoft Sans Serif"/>
              </a:rPr>
              <a:t>-</a:t>
            </a:r>
            <a:r>
              <a:rPr dirty="0" sz="3600" spc="30">
                <a:solidFill>
                  <a:srgbClr val="E7EDF1"/>
                </a:solidFill>
                <a:latin typeface="Lucida Sans Unicode"/>
                <a:cs typeface="Lucida Sans Unicode"/>
              </a:rPr>
              <a:t>калькулятора</a:t>
            </a:r>
            <a:r>
              <a:rPr dirty="0" sz="3100" spc="30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3100" spc="229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25">
                <a:solidFill>
                  <a:srgbClr val="E7EDF1"/>
                </a:solidFill>
                <a:latin typeface="Lucida Sans Unicode"/>
                <a:cs typeface="Lucida Sans Unicode"/>
              </a:rPr>
              <a:t>способного</a:t>
            </a:r>
            <a:r>
              <a:rPr dirty="0" sz="3600" spc="-8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105">
                <a:solidFill>
                  <a:srgbClr val="E7EDF1"/>
                </a:solidFill>
                <a:latin typeface="Lucida Sans Unicode"/>
                <a:cs typeface="Lucida Sans Unicode"/>
              </a:rPr>
              <a:t>решать </a:t>
            </a:r>
            <a:r>
              <a:rPr dirty="0" sz="3600" spc="-112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40">
                <a:solidFill>
                  <a:srgbClr val="E7EDF1"/>
                </a:solidFill>
                <a:latin typeface="Lucida Sans Unicode"/>
                <a:cs typeface="Lucida Sans Unicode"/>
              </a:rPr>
              <a:t>геометрические </a:t>
            </a:r>
            <a:r>
              <a:rPr dirty="0" sz="3600" spc="55">
                <a:solidFill>
                  <a:srgbClr val="E7EDF1"/>
                </a:solidFill>
                <a:latin typeface="Lucida Sans Unicode"/>
                <a:cs typeface="Lucida Sans Unicode"/>
              </a:rPr>
              <a:t>задачи </a:t>
            </a:r>
            <a:r>
              <a:rPr dirty="0" sz="3600" spc="-5">
                <a:solidFill>
                  <a:srgbClr val="E7EDF1"/>
                </a:solidFill>
                <a:latin typeface="Lucida Sans Unicode"/>
                <a:cs typeface="Lucida Sans Unicode"/>
              </a:rPr>
              <a:t>по </a:t>
            </a:r>
            <a:r>
              <a:rPr dirty="0" sz="3600" spc="70">
                <a:solidFill>
                  <a:srgbClr val="E7EDF1"/>
                </a:solidFill>
                <a:latin typeface="Lucida Sans Unicode"/>
                <a:cs typeface="Lucida Sans Unicode"/>
              </a:rPr>
              <a:t>нарисованным </a:t>
            </a:r>
            <a:r>
              <a:rPr dirty="0" sz="3600" spc="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85">
                <a:solidFill>
                  <a:srgbClr val="E7EDF1"/>
                </a:solidFill>
                <a:latin typeface="Lucida Sans Unicode"/>
                <a:cs typeface="Lucida Sans Unicode"/>
              </a:rPr>
              <a:t>чертежам</a:t>
            </a:r>
            <a:endParaRPr sz="36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143508"/>
            <a:ext cx="12075795" cy="4454525"/>
            <a:chOff x="0" y="5143508"/>
            <a:chExt cx="12075795" cy="4454525"/>
          </a:xfrm>
        </p:grpSpPr>
        <p:sp>
          <p:nvSpPr>
            <p:cNvPr id="4" name="object 4"/>
            <p:cNvSpPr/>
            <p:nvPr/>
          </p:nvSpPr>
          <p:spPr>
            <a:xfrm>
              <a:off x="11699456" y="5143508"/>
              <a:ext cx="375920" cy="933450"/>
            </a:xfrm>
            <a:custGeom>
              <a:avLst/>
              <a:gdLst/>
              <a:ahLst/>
              <a:cxnLst/>
              <a:rect l="l" t="t" r="r" b="b"/>
              <a:pathLst>
                <a:path w="375920" h="933450">
                  <a:moveTo>
                    <a:pt x="0" y="745593"/>
                  </a:moveTo>
                  <a:lnTo>
                    <a:pt x="5245" y="700978"/>
                  </a:lnTo>
                  <a:lnTo>
                    <a:pt x="20181" y="660156"/>
                  </a:lnTo>
                  <a:lnTo>
                    <a:pt x="43609" y="624390"/>
                  </a:lnTo>
                  <a:lnTo>
                    <a:pt x="74330" y="594944"/>
                  </a:lnTo>
                  <a:lnTo>
                    <a:pt x="111144" y="573083"/>
                  </a:lnTo>
                  <a:lnTo>
                    <a:pt x="152852" y="560069"/>
                  </a:lnTo>
                  <a:lnTo>
                    <a:pt x="152852" y="0"/>
                  </a:lnTo>
                  <a:lnTo>
                    <a:pt x="222861" y="0"/>
                  </a:lnTo>
                  <a:lnTo>
                    <a:pt x="222861" y="558903"/>
                  </a:lnTo>
                  <a:lnTo>
                    <a:pt x="264164" y="572321"/>
                  </a:lnTo>
                  <a:lnTo>
                    <a:pt x="300864" y="594296"/>
                  </a:lnTo>
                  <a:lnTo>
                    <a:pt x="331666" y="623661"/>
                  </a:lnTo>
                  <a:lnTo>
                    <a:pt x="355272" y="659249"/>
                  </a:lnTo>
                  <a:lnTo>
                    <a:pt x="370387" y="699893"/>
                  </a:lnTo>
                  <a:lnTo>
                    <a:pt x="375713" y="744426"/>
                  </a:lnTo>
                  <a:lnTo>
                    <a:pt x="369009" y="794891"/>
                  </a:lnTo>
                  <a:lnTo>
                    <a:pt x="350086" y="840105"/>
                  </a:lnTo>
                  <a:lnTo>
                    <a:pt x="320727" y="878318"/>
                  </a:lnTo>
                  <a:lnTo>
                    <a:pt x="282714" y="907780"/>
                  </a:lnTo>
                  <a:lnTo>
                    <a:pt x="237829" y="926740"/>
                  </a:lnTo>
                  <a:lnTo>
                    <a:pt x="187856" y="933449"/>
                  </a:lnTo>
                  <a:lnTo>
                    <a:pt x="137883" y="926746"/>
                  </a:lnTo>
                  <a:lnTo>
                    <a:pt x="92999" y="907823"/>
                  </a:lnTo>
                  <a:lnTo>
                    <a:pt x="54986" y="878463"/>
                  </a:lnTo>
                  <a:lnTo>
                    <a:pt x="25626" y="840450"/>
                  </a:lnTo>
                  <a:lnTo>
                    <a:pt x="6703" y="795566"/>
                  </a:lnTo>
                  <a:lnTo>
                    <a:pt x="0" y="745593"/>
                  </a:lnTo>
                  <a:close/>
                </a:path>
              </a:pathLst>
            </a:custGeom>
            <a:solidFill>
              <a:srgbClr val="E7EDF1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915259"/>
              <a:ext cx="2210435" cy="682625"/>
            </a:xfrm>
            <a:custGeom>
              <a:avLst/>
              <a:gdLst/>
              <a:ahLst/>
              <a:cxnLst/>
              <a:rect l="l" t="t" r="r" b="b"/>
              <a:pathLst>
                <a:path w="2210435" h="682625">
                  <a:moveTo>
                    <a:pt x="1867447" y="682418"/>
                  </a:moveTo>
                  <a:lnTo>
                    <a:pt x="1817933" y="678936"/>
                  </a:lnTo>
                  <a:lnTo>
                    <a:pt x="1770577" y="668804"/>
                  </a:lnTo>
                  <a:lnTo>
                    <a:pt x="1725877" y="652491"/>
                  </a:lnTo>
                  <a:lnTo>
                    <a:pt x="1684329" y="630469"/>
                  </a:lnTo>
                  <a:lnTo>
                    <a:pt x="1646433" y="603209"/>
                  </a:lnTo>
                  <a:lnTo>
                    <a:pt x="1612685" y="571180"/>
                  </a:lnTo>
                  <a:lnTo>
                    <a:pt x="1583585" y="534852"/>
                  </a:lnTo>
                  <a:lnTo>
                    <a:pt x="1559629" y="494698"/>
                  </a:lnTo>
                  <a:lnTo>
                    <a:pt x="1541316" y="451186"/>
                  </a:lnTo>
                  <a:lnTo>
                    <a:pt x="1529144" y="404788"/>
                  </a:lnTo>
                  <a:lnTo>
                    <a:pt x="0" y="404788"/>
                  </a:lnTo>
                  <a:lnTo>
                    <a:pt x="0" y="277629"/>
                  </a:lnTo>
                  <a:lnTo>
                    <a:pt x="1527016" y="277629"/>
                  </a:lnTo>
                  <a:lnTo>
                    <a:pt x="1539706" y="231746"/>
                  </a:lnTo>
                  <a:lnTo>
                    <a:pt x="1558319" y="188534"/>
                  </a:lnTo>
                  <a:lnTo>
                    <a:pt x="1582396" y="148500"/>
                  </a:lnTo>
                  <a:lnTo>
                    <a:pt x="1611477" y="112154"/>
                  </a:lnTo>
                  <a:lnTo>
                    <a:pt x="1645103" y="80004"/>
                  </a:lnTo>
                  <a:lnTo>
                    <a:pt x="1682814" y="52558"/>
                  </a:lnTo>
                  <a:lnTo>
                    <a:pt x="1724151" y="30327"/>
                  </a:lnTo>
                  <a:lnTo>
                    <a:pt x="1768654" y="13817"/>
                  </a:lnTo>
                  <a:lnTo>
                    <a:pt x="1815863" y="3539"/>
                  </a:lnTo>
                  <a:lnTo>
                    <a:pt x="1865319" y="0"/>
                  </a:lnTo>
                  <a:lnTo>
                    <a:pt x="1912328" y="3111"/>
                  </a:lnTo>
                  <a:lnTo>
                    <a:pt x="1957342" y="12176"/>
                  </a:lnTo>
                  <a:lnTo>
                    <a:pt x="1999962" y="26789"/>
                  </a:lnTo>
                  <a:lnTo>
                    <a:pt x="2039790" y="46546"/>
                  </a:lnTo>
                  <a:lnTo>
                    <a:pt x="2076426" y="71042"/>
                  </a:lnTo>
                  <a:lnTo>
                    <a:pt x="2109472" y="99872"/>
                  </a:lnTo>
                  <a:lnTo>
                    <a:pt x="2138528" y="132632"/>
                  </a:lnTo>
                  <a:lnTo>
                    <a:pt x="2163196" y="168917"/>
                  </a:lnTo>
                  <a:lnTo>
                    <a:pt x="2183077" y="208321"/>
                  </a:lnTo>
                  <a:lnTo>
                    <a:pt x="2197771" y="250441"/>
                  </a:lnTo>
                  <a:lnTo>
                    <a:pt x="2206881" y="294872"/>
                  </a:lnTo>
                  <a:lnTo>
                    <a:pt x="2210006" y="341209"/>
                  </a:lnTo>
                  <a:lnTo>
                    <a:pt x="2206882" y="387545"/>
                  </a:lnTo>
                  <a:lnTo>
                    <a:pt x="2197781" y="431976"/>
                  </a:lnTo>
                  <a:lnTo>
                    <a:pt x="2183110" y="474096"/>
                  </a:lnTo>
                  <a:lnTo>
                    <a:pt x="2163275" y="513501"/>
                  </a:lnTo>
                  <a:lnTo>
                    <a:pt x="2138682" y="549786"/>
                  </a:lnTo>
                  <a:lnTo>
                    <a:pt x="2109738" y="582545"/>
                  </a:lnTo>
                  <a:lnTo>
                    <a:pt x="2076849" y="611376"/>
                  </a:lnTo>
                  <a:lnTo>
                    <a:pt x="2040421" y="635872"/>
                  </a:lnTo>
                  <a:lnTo>
                    <a:pt x="2000860" y="655629"/>
                  </a:lnTo>
                  <a:lnTo>
                    <a:pt x="1958573" y="670242"/>
                  </a:lnTo>
                  <a:lnTo>
                    <a:pt x="1913967" y="679307"/>
                  </a:lnTo>
                  <a:lnTo>
                    <a:pt x="1867447" y="682418"/>
                  </a:lnTo>
                  <a:close/>
                </a:path>
              </a:pathLst>
            </a:custGeom>
            <a:solidFill>
              <a:srgbClr val="1D3C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0930" y="3270246"/>
            <a:ext cx="4034154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sz="5500" spc="490" b="1">
                <a:solidFill>
                  <a:srgbClr val="1D3C58"/>
                </a:solidFill>
                <a:latin typeface="Arial"/>
                <a:cs typeface="Arial"/>
              </a:rPr>
              <a:t>К</a:t>
            </a:r>
            <a:r>
              <a:rPr dirty="0" sz="5500" spc="-60" b="1">
                <a:solidFill>
                  <a:srgbClr val="1D3C58"/>
                </a:solidFill>
                <a:latin typeface="Arial"/>
                <a:cs typeface="Arial"/>
              </a:rPr>
              <a:t>Р</a:t>
            </a:r>
            <a:r>
              <a:rPr dirty="0" sz="5500" spc="725" b="1">
                <a:solidFill>
                  <a:srgbClr val="1D3C58"/>
                </a:solidFill>
                <a:latin typeface="Arial"/>
                <a:cs typeface="Arial"/>
              </a:rPr>
              <a:t>И</a:t>
            </a:r>
            <a:r>
              <a:rPr dirty="0" sz="5500" spc="-25" b="1">
                <a:solidFill>
                  <a:srgbClr val="1D3C58"/>
                </a:solidFill>
                <a:latin typeface="Arial"/>
                <a:cs typeface="Arial"/>
              </a:rPr>
              <a:t>Т</a:t>
            </a:r>
            <a:r>
              <a:rPr dirty="0" sz="5500" spc="-434" b="1">
                <a:solidFill>
                  <a:srgbClr val="1D3C58"/>
                </a:solidFill>
                <a:latin typeface="Arial"/>
                <a:cs typeface="Arial"/>
              </a:rPr>
              <a:t>Е</a:t>
            </a:r>
            <a:r>
              <a:rPr dirty="0" sz="5500" spc="-60" b="1">
                <a:solidFill>
                  <a:srgbClr val="1D3C58"/>
                </a:solidFill>
                <a:latin typeface="Arial"/>
                <a:cs typeface="Arial"/>
              </a:rPr>
              <a:t>Р</a:t>
            </a:r>
            <a:r>
              <a:rPr dirty="0" sz="5500" spc="725" b="1">
                <a:solidFill>
                  <a:srgbClr val="1D3C58"/>
                </a:solidFill>
                <a:latin typeface="Arial"/>
                <a:cs typeface="Arial"/>
              </a:rPr>
              <a:t>И</a:t>
            </a:r>
            <a:r>
              <a:rPr dirty="0" sz="5500" spc="335" b="1">
                <a:solidFill>
                  <a:srgbClr val="1D3C58"/>
                </a:solidFill>
                <a:latin typeface="Arial"/>
                <a:cs typeface="Arial"/>
              </a:rPr>
              <a:t>И  </a:t>
            </a:r>
            <a:r>
              <a:rPr dirty="0" sz="5500" spc="175" b="1">
                <a:solidFill>
                  <a:srgbClr val="1D3C58"/>
                </a:solidFill>
                <a:latin typeface="Arial"/>
                <a:cs typeface="Arial"/>
              </a:rPr>
              <a:t>ДЛЯ </a:t>
            </a:r>
            <a:r>
              <a:rPr dirty="0" sz="5500" spc="180" b="1">
                <a:solidFill>
                  <a:srgbClr val="1D3C58"/>
                </a:solidFill>
                <a:latin typeface="Arial"/>
                <a:cs typeface="Arial"/>
              </a:rPr>
              <a:t> </a:t>
            </a:r>
            <a:r>
              <a:rPr dirty="0" sz="5500" spc="-110" b="1">
                <a:solidFill>
                  <a:srgbClr val="1D3C58"/>
                </a:solidFill>
                <a:latin typeface="Arial"/>
                <a:cs typeface="Arial"/>
              </a:rPr>
              <a:t>ВЫБОРА </a:t>
            </a:r>
            <a:r>
              <a:rPr dirty="0" sz="5500" spc="-105" b="1">
                <a:solidFill>
                  <a:srgbClr val="1D3C58"/>
                </a:solidFill>
                <a:latin typeface="Arial"/>
                <a:cs typeface="Arial"/>
              </a:rPr>
              <a:t> </a:t>
            </a:r>
            <a:r>
              <a:rPr dirty="0" sz="5500" spc="325" b="1">
                <a:solidFill>
                  <a:srgbClr val="1D3C58"/>
                </a:solidFill>
                <a:latin typeface="Arial"/>
                <a:cs typeface="Arial"/>
              </a:rPr>
              <a:t>ИДЕИ</a:t>
            </a:r>
            <a:endParaRPr sz="5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6061" y="410870"/>
            <a:ext cx="11685905" cy="42824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21965" algn="l"/>
                <a:tab pos="5623560" algn="l"/>
                <a:tab pos="7681595" algn="l"/>
                <a:tab pos="8889365" algn="l"/>
              </a:tabLst>
            </a:pPr>
            <a:r>
              <a:rPr dirty="0" sz="3450" spc="375">
                <a:solidFill>
                  <a:srgbClr val="E7EDF1"/>
                </a:solidFill>
                <a:latin typeface="Lucida Sans Unicode"/>
                <a:cs typeface="Lucida Sans Unicode"/>
              </a:rPr>
              <a:t>КРИТЕРИИ</a:t>
            </a:r>
            <a:r>
              <a:rPr dirty="0" sz="3450" spc="375">
                <a:solidFill>
                  <a:srgbClr val="E7EDF1"/>
                </a:solidFill>
                <a:latin typeface="Tahoma"/>
                <a:cs typeface="Tahoma"/>
              </a:rPr>
              <a:t>,	</a:t>
            </a:r>
            <a:r>
              <a:rPr dirty="0" sz="3450" spc="380">
                <a:solidFill>
                  <a:srgbClr val="E7EDF1"/>
                </a:solidFill>
                <a:latin typeface="Lucida Sans Unicode"/>
                <a:cs typeface="Lucida Sans Unicode"/>
              </a:rPr>
              <a:t>КОТОРЫЕ	</a:t>
            </a:r>
            <a:r>
              <a:rPr dirty="0" sz="3450" spc="405">
                <a:solidFill>
                  <a:srgbClr val="E7EDF1"/>
                </a:solidFill>
                <a:latin typeface="Lucida Sans Unicode"/>
                <a:cs typeface="Lucida Sans Unicode"/>
              </a:rPr>
              <a:t>ВАЖНЫ	</a:t>
            </a:r>
            <a:r>
              <a:rPr dirty="0" sz="3450" spc="215">
                <a:solidFill>
                  <a:srgbClr val="E7EDF1"/>
                </a:solidFill>
                <a:latin typeface="Lucida Sans Unicode"/>
                <a:cs typeface="Lucida Sans Unicode"/>
              </a:rPr>
              <a:t>ДЛЯ	</a:t>
            </a:r>
            <a:r>
              <a:rPr dirty="0" sz="3450" spc="355">
                <a:solidFill>
                  <a:srgbClr val="E7EDF1"/>
                </a:solidFill>
                <a:latin typeface="Lucida Sans Unicode"/>
                <a:cs typeface="Lucida Sans Unicode"/>
              </a:rPr>
              <a:t>ВЫБОРА</a:t>
            </a:r>
            <a:r>
              <a:rPr dirty="0" sz="3450" spc="355">
                <a:solidFill>
                  <a:srgbClr val="E7EDF1"/>
                </a:solidFill>
                <a:latin typeface="Tahoma"/>
                <a:cs typeface="Tahoma"/>
              </a:rPr>
              <a:t>:</a:t>
            </a:r>
            <a:endParaRPr sz="3450">
              <a:latin typeface="Tahoma"/>
              <a:cs typeface="Tahoma"/>
            </a:endParaRPr>
          </a:p>
          <a:p>
            <a:pPr marL="670560" marR="534035" indent="-267335">
              <a:lnSpc>
                <a:spcPct val="123000"/>
              </a:lnSpc>
              <a:spcBef>
                <a:spcPts val="2350"/>
              </a:spcBef>
              <a:buSzPct val="70491"/>
              <a:buFont typeface="Microsoft Sans Serif"/>
              <a:buAutoNum type="arabicPeriod"/>
              <a:tabLst>
                <a:tab pos="671195" algn="l"/>
              </a:tabLst>
            </a:pPr>
            <a:r>
              <a:rPr dirty="0" sz="3050" spc="65">
                <a:solidFill>
                  <a:srgbClr val="E7EDF1"/>
                </a:solidFill>
                <a:latin typeface="Lucida Sans Unicode"/>
                <a:cs typeface="Lucida Sans Unicode"/>
              </a:rPr>
              <a:t>Возможность</a:t>
            </a:r>
            <a:r>
              <a:rPr dirty="0" sz="3050" spc="-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0">
                <a:solidFill>
                  <a:srgbClr val="E7EDF1"/>
                </a:solidFill>
                <a:latin typeface="Lucida Sans Unicode"/>
                <a:cs typeface="Lucida Sans Unicode"/>
              </a:rPr>
              <a:t>создания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30">
                <a:solidFill>
                  <a:srgbClr val="E7EDF1"/>
                </a:solidFill>
                <a:latin typeface="Lucida Sans Unicode"/>
                <a:cs typeface="Lucida Sans Unicode"/>
              </a:rPr>
              <a:t>рабочего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0">
                <a:solidFill>
                  <a:srgbClr val="E7EDF1"/>
                </a:solidFill>
                <a:latin typeface="Lucida Sans Unicode"/>
                <a:cs typeface="Lucida Sans Unicode"/>
              </a:rPr>
              <a:t>прототипа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55">
                <a:solidFill>
                  <a:srgbClr val="E7EDF1"/>
                </a:solidFill>
                <a:latin typeface="Lucida Sans Unicode"/>
                <a:cs typeface="Lucida Sans Unicode"/>
              </a:rPr>
              <a:t>в</a:t>
            </a:r>
            <a:r>
              <a:rPr dirty="0" sz="3050" spc="-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45">
                <a:solidFill>
                  <a:srgbClr val="E7EDF1"/>
                </a:solidFill>
                <a:latin typeface="Lucida Sans Unicode"/>
                <a:cs typeface="Lucida Sans Unicode"/>
              </a:rPr>
              <a:t>сжатые </a:t>
            </a:r>
            <a:r>
              <a:rPr dirty="0" sz="3050" spc="-9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5">
                <a:solidFill>
                  <a:srgbClr val="E7EDF1"/>
                </a:solidFill>
                <a:latin typeface="Lucida Sans Unicode"/>
                <a:cs typeface="Lucida Sans Unicode"/>
              </a:rPr>
              <a:t>сроки</a:t>
            </a:r>
            <a:endParaRPr sz="3050">
              <a:latin typeface="Lucida Sans Unicode"/>
              <a:cs typeface="Lucida Sans Unicode"/>
            </a:endParaRPr>
          </a:p>
          <a:p>
            <a:pPr marL="780415" indent="-458470">
              <a:lnSpc>
                <a:spcPct val="100000"/>
              </a:lnSpc>
              <a:spcBef>
                <a:spcPts val="840"/>
              </a:spcBef>
              <a:buSzPct val="70491"/>
              <a:buFont typeface="Microsoft Sans Serif"/>
              <a:buAutoNum type="arabicPeriod"/>
              <a:tabLst>
                <a:tab pos="780415" algn="l"/>
                <a:tab pos="781050" algn="l"/>
              </a:tabLst>
            </a:pPr>
            <a:r>
              <a:rPr dirty="0" sz="3050" spc="35">
                <a:solidFill>
                  <a:srgbClr val="E7EDF1"/>
                </a:solidFill>
                <a:latin typeface="Lucida Sans Unicode"/>
                <a:cs typeface="Lucida Sans Unicode"/>
              </a:rPr>
              <a:t>Полезность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5">
                <a:solidFill>
                  <a:srgbClr val="E7EDF1"/>
                </a:solidFill>
                <a:latin typeface="Lucida Sans Unicode"/>
                <a:cs typeface="Lucida Sans Unicode"/>
              </a:rPr>
              <a:t>для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80">
                <a:solidFill>
                  <a:srgbClr val="E7EDF1"/>
                </a:solidFill>
                <a:latin typeface="Lucida Sans Unicode"/>
                <a:cs typeface="Lucida Sans Unicode"/>
              </a:rPr>
              <a:t>нашей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5">
                <a:solidFill>
                  <a:srgbClr val="E7EDF1"/>
                </a:solidFill>
                <a:latin typeface="Lucida Sans Unicode"/>
                <a:cs typeface="Lucida Sans Unicode"/>
              </a:rPr>
              <a:t>ЦА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5">
                <a:solidFill>
                  <a:srgbClr val="E7EDF1"/>
                </a:solidFill>
                <a:latin typeface="Lucida Sans Unicode"/>
                <a:cs typeface="Lucida Sans Unicode"/>
              </a:rPr>
              <a:t>для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">
                <a:solidFill>
                  <a:srgbClr val="E7EDF1"/>
                </a:solidFill>
                <a:latin typeface="Lucida Sans Unicode"/>
                <a:cs typeface="Lucida Sans Unicode"/>
              </a:rPr>
              <a:t>нас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E7EDF1"/>
                </a:solidFill>
                <a:latin typeface="Lucida Sans Unicode"/>
                <a:cs typeface="Lucida Sans Unicode"/>
              </a:rPr>
              <a:t>самих</a:t>
            </a:r>
            <a:endParaRPr sz="3050">
              <a:latin typeface="Lucida Sans Unicode"/>
              <a:cs typeface="Lucida Sans Unicode"/>
            </a:endParaRPr>
          </a:p>
          <a:p>
            <a:pPr marL="780415" indent="-437515">
              <a:lnSpc>
                <a:spcPct val="100000"/>
              </a:lnSpc>
              <a:spcBef>
                <a:spcPts val="840"/>
              </a:spcBef>
              <a:buSzPct val="70491"/>
              <a:buFont typeface="Microsoft Sans Serif"/>
              <a:buAutoNum type="arabicPeriod"/>
              <a:tabLst>
                <a:tab pos="780415" algn="l"/>
                <a:tab pos="781050" algn="l"/>
              </a:tabLst>
            </a:pPr>
            <a:r>
              <a:rPr dirty="0" sz="3050" spc="35">
                <a:solidFill>
                  <a:srgbClr val="E7EDF1"/>
                </a:solidFill>
                <a:latin typeface="Lucida Sans Unicode"/>
                <a:cs typeface="Lucida Sans Unicode"/>
              </a:rPr>
              <a:t>Открытость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10">
                <a:solidFill>
                  <a:srgbClr val="E7EDF1"/>
                </a:solidFill>
                <a:latin typeface="Lucida Sans Unicode"/>
                <a:cs typeface="Lucida Sans Unicode"/>
              </a:rPr>
              <a:t>доступность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5">
                <a:solidFill>
                  <a:srgbClr val="E7EDF1"/>
                </a:solidFill>
                <a:latin typeface="Lucida Sans Unicode"/>
                <a:cs typeface="Lucida Sans Unicode"/>
              </a:rPr>
              <a:t>всех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35">
                <a:solidFill>
                  <a:srgbClr val="E7EDF1"/>
                </a:solidFill>
                <a:latin typeface="Lucida Sans Unicode"/>
                <a:cs typeface="Lucida Sans Unicode"/>
              </a:rPr>
              <a:t>используемых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E7EDF1"/>
                </a:solidFill>
                <a:latin typeface="Lucida Sans Unicode"/>
                <a:cs typeface="Lucida Sans Unicode"/>
              </a:rPr>
              <a:t>ресурсов</a:t>
            </a:r>
            <a:endParaRPr sz="3050">
              <a:latin typeface="Lucida Sans Unicode"/>
              <a:cs typeface="Lucida Sans Unicode"/>
            </a:endParaRPr>
          </a:p>
          <a:p>
            <a:pPr marL="670560" marR="1752600" indent="-347345">
              <a:lnSpc>
                <a:spcPts val="4500"/>
              </a:lnSpc>
              <a:spcBef>
                <a:spcPts val="100"/>
              </a:spcBef>
              <a:buClr>
                <a:srgbClr val="E7EDF1"/>
              </a:buClr>
              <a:buSzPct val="70491"/>
              <a:buFont typeface="Microsoft Sans Serif"/>
              <a:buAutoNum type="arabicPeriod"/>
              <a:tabLst>
                <a:tab pos="780415" algn="l"/>
                <a:tab pos="781050" algn="l"/>
              </a:tabLst>
            </a:pPr>
            <a:r>
              <a:rPr dirty="0"/>
              <a:t>	</a:t>
            </a:r>
            <a:r>
              <a:rPr dirty="0" sz="3050" spc="55">
                <a:solidFill>
                  <a:srgbClr val="E7EDF1"/>
                </a:solidFill>
                <a:latin typeface="Lucida Sans Unicode"/>
                <a:cs typeface="Lucida Sans Unicode"/>
              </a:rPr>
              <a:t>Независимость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30">
                <a:solidFill>
                  <a:srgbClr val="E7EDF1"/>
                </a:solidFill>
                <a:latin typeface="Lucida Sans Unicode"/>
                <a:cs typeface="Lucida Sans Unicode"/>
              </a:rPr>
              <a:t>нашего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5">
                <a:solidFill>
                  <a:srgbClr val="E7EDF1"/>
                </a:solidFill>
                <a:latin typeface="Lucida Sans Unicode"/>
                <a:cs typeface="Lucida Sans Unicode"/>
              </a:rPr>
              <a:t>продукта</a:t>
            </a:r>
            <a:r>
              <a:rPr dirty="0" sz="305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30">
                <a:solidFill>
                  <a:srgbClr val="E7EDF1"/>
                </a:solidFill>
                <a:latin typeface="Lucida Sans Unicode"/>
                <a:cs typeface="Lucida Sans Unicode"/>
              </a:rPr>
              <a:t>от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0">
                <a:solidFill>
                  <a:srgbClr val="E7EDF1"/>
                </a:solidFill>
                <a:latin typeface="Lucida Sans Unicode"/>
                <a:cs typeface="Lucida Sans Unicode"/>
              </a:rPr>
              <a:t>сторонних </a:t>
            </a:r>
            <a:r>
              <a:rPr dirty="0" sz="3050" spc="-95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45">
                <a:solidFill>
                  <a:srgbClr val="E7EDF1"/>
                </a:solidFill>
                <a:latin typeface="Lucida Sans Unicode"/>
                <a:cs typeface="Lucida Sans Unicode"/>
              </a:rPr>
              <a:t>компаний</a:t>
            </a:r>
            <a:r>
              <a:rPr dirty="0" sz="305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5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305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15">
                <a:solidFill>
                  <a:srgbClr val="E7EDF1"/>
                </a:solidFill>
                <a:latin typeface="Lucida Sans Unicode"/>
                <a:cs typeface="Lucida Sans Unicode"/>
              </a:rPr>
              <a:t>ПО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453" y="1028700"/>
            <a:ext cx="3520635" cy="2816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0753" y="3905391"/>
            <a:ext cx="12772390" cy="4747895"/>
          </a:xfrm>
          <a:prstGeom prst="rect"/>
        </p:spPr>
        <p:txBody>
          <a:bodyPr wrap="square" lIns="0" tIns="4648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9"/>
              </a:spcBef>
            </a:pPr>
            <a:r>
              <a:rPr dirty="0" sz="6250" spc="-10">
                <a:solidFill>
                  <a:srgbClr val="E7EDF1"/>
                </a:solidFill>
                <a:latin typeface="Arial"/>
                <a:cs typeface="Arial"/>
              </a:rPr>
              <a:t>ЦЕЛЬ</a:t>
            </a:r>
            <a:r>
              <a:rPr dirty="0" sz="6250" spc="4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6250" spc="-20">
                <a:solidFill>
                  <a:srgbClr val="E7EDF1"/>
                </a:solidFill>
                <a:latin typeface="Arial"/>
                <a:cs typeface="Arial"/>
              </a:rPr>
              <a:t>ПРОЕКТА</a:t>
            </a:r>
            <a:r>
              <a:rPr dirty="0" sz="6250" spc="-20">
                <a:solidFill>
                  <a:srgbClr val="E7EDF1"/>
                </a:solidFill>
                <a:latin typeface="Tahoma"/>
                <a:cs typeface="Tahoma"/>
              </a:rPr>
              <a:t>:</a:t>
            </a:r>
            <a:endParaRPr sz="6250">
              <a:latin typeface="Tahoma"/>
              <a:cs typeface="Tahoma"/>
            </a:endParaRPr>
          </a:p>
          <a:p>
            <a:pPr marL="12700" marR="5080">
              <a:lnSpc>
                <a:spcPct val="123500"/>
              </a:lnSpc>
              <a:spcBef>
                <a:spcPts val="1215"/>
              </a:spcBef>
            </a:pPr>
            <a:r>
              <a:rPr dirty="0" sz="4200" spc="-5" b="0">
                <a:solidFill>
                  <a:srgbClr val="E7EDF1"/>
                </a:solidFill>
                <a:latin typeface="Lucida Sans Unicode"/>
                <a:cs typeface="Lucida Sans Unicode"/>
              </a:rPr>
              <a:t>Создать</a:t>
            </a:r>
            <a:r>
              <a:rPr dirty="0" sz="4200" spc="-10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40" b="0">
                <a:solidFill>
                  <a:srgbClr val="E7EDF1"/>
                </a:solidFill>
                <a:latin typeface="Lucida Sans Unicode"/>
                <a:cs typeface="Lucida Sans Unicode"/>
              </a:rPr>
              <a:t>нейросеть</a:t>
            </a:r>
            <a:r>
              <a:rPr dirty="0" sz="3650" spc="40" b="0">
                <a:solidFill>
                  <a:srgbClr val="E7EDF1"/>
                </a:solidFill>
                <a:latin typeface="Microsoft Sans Serif"/>
                <a:cs typeface="Microsoft Sans Serif"/>
              </a:rPr>
              <a:t>,</a:t>
            </a:r>
            <a:r>
              <a:rPr dirty="0" sz="3650" spc="265" b="0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4200" spc="5" b="0">
                <a:solidFill>
                  <a:srgbClr val="E7EDF1"/>
                </a:solidFill>
                <a:latin typeface="Lucida Sans Unicode"/>
                <a:cs typeface="Lucida Sans Unicode"/>
              </a:rPr>
              <a:t>способную</a:t>
            </a:r>
            <a:r>
              <a:rPr dirty="0" sz="4200" spc="-9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125" b="0">
                <a:solidFill>
                  <a:srgbClr val="E7EDF1"/>
                </a:solidFill>
                <a:latin typeface="Lucida Sans Unicode"/>
                <a:cs typeface="Lucida Sans Unicode"/>
              </a:rPr>
              <a:t>решать </a:t>
            </a:r>
            <a:r>
              <a:rPr dirty="0" sz="4200" spc="13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45" b="0">
                <a:solidFill>
                  <a:srgbClr val="E7EDF1"/>
                </a:solidFill>
                <a:latin typeface="Lucida Sans Unicode"/>
                <a:cs typeface="Lucida Sans Unicode"/>
              </a:rPr>
              <a:t>геометрические </a:t>
            </a:r>
            <a:r>
              <a:rPr dirty="0" sz="4200" spc="65" b="0">
                <a:solidFill>
                  <a:srgbClr val="E7EDF1"/>
                </a:solidFill>
                <a:latin typeface="Lucida Sans Unicode"/>
                <a:cs typeface="Lucida Sans Unicode"/>
              </a:rPr>
              <a:t>задачи </a:t>
            </a:r>
            <a:r>
              <a:rPr dirty="0" sz="4200" b="0">
                <a:solidFill>
                  <a:srgbClr val="E7EDF1"/>
                </a:solidFill>
                <a:latin typeface="Lucida Sans Unicode"/>
                <a:cs typeface="Lucida Sans Unicode"/>
              </a:rPr>
              <a:t>по </a:t>
            </a:r>
            <a:r>
              <a:rPr dirty="0" sz="4200" spc="-95" b="0">
                <a:solidFill>
                  <a:srgbClr val="E7EDF1"/>
                </a:solidFill>
                <a:latin typeface="Lucida Sans Unicode"/>
                <a:cs typeface="Lucida Sans Unicode"/>
              </a:rPr>
              <a:t>фото </a:t>
            </a:r>
            <a:r>
              <a:rPr dirty="0" sz="4200" spc="-135" b="0">
                <a:solidFill>
                  <a:srgbClr val="E7EDF1"/>
                </a:solidFill>
                <a:latin typeface="Lucida Sans Unicode"/>
                <a:cs typeface="Lucida Sans Unicode"/>
              </a:rPr>
              <a:t>с </a:t>
            </a:r>
            <a:r>
              <a:rPr dirty="0" sz="4200" spc="-13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105" b="0">
                <a:solidFill>
                  <a:srgbClr val="E7EDF1"/>
                </a:solidFill>
                <a:latin typeface="Lucida Sans Unicode"/>
                <a:cs typeface="Lucida Sans Unicode"/>
              </a:rPr>
              <a:t>правильностью</a:t>
            </a:r>
            <a:r>
              <a:rPr dirty="0" sz="4200" spc="-10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50" b="0">
                <a:solidFill>
                  <a:srgbClr val="E7EDF1"/>
                </a:solidFill>
                <a:latin typeface="Lucida Sans Unicode"/>
                <a:cs typeface="Lucida Sans Unicode"/>
              </a:rPr>
              <a:t>близкой</a:t>
            </a:r>
            <a:r>
              <a:rPr dirty="0" sz="4200" spc="-10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30" b="0">
                <a:solidFill>
                  <a:srgbClr val="E7EDF1"/>
                </a:solidFill>
                <a:latin typeface="Lucida Sans Unicode"/>
                <a:cs typeface="Lucida Sans Unicode"/>
              </a:rPr>
              <a:t>к</a:t>
            </a:r>
            <a:r>
              <a:rPr dirty="0" sz="4200" spc="-10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95" b="0">
                <a:solidFill>
                  <a:srgbClr val="E7EDF1"/>
                </a:solidFill>
                <a:latin typeface="Microsoft Sans Serif"/>
                <a:cs typeface="Microsoft Sans Serif"/>
              </a:rPr>
              <a:t>90</a:t>
            </a:r>
            <a:r>
              <a:rPr dirty="0" sz="3650" spc="695" b="0">
                <a:solidFill>
                  <a:srgbClr val="E7EDF1"/>
                </a:solidFill>
                <a:latin typeface="Microsoft Sans Serif"/>
                <a:cs typeface="Microsoft Sans Serif"/>
              </a:rPr>
              <a:t>%,</a:t>
            </a:r>
            <a:r>
              <a:rPr dirty="0" sz="3650" spc="254" b="0">
                <a:solidFill>
                  <a:srgbClr val="E7EDF1"/>
                </a:solidFill>
                <a:latin typeface="Microsoft Sans Serif"/>
                <a:cs typeface="Microsoft Sans Serif"/>
              </a:rPr>
              <a:t> </a:t>
            </a:r>
            <a:r>
              <a:rPr dirty="0" sz="4200" spc="70" b="0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4200" spc="-10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95" b="0">
                <a:solidFill>
                  <a:srgbClr val="E7EDF1"/>
                </a:solidFill>
                <a:latin typeface="Lucida Sans Unicode"/>
                <a:cs typeface="Lucida Sans Unicode"/>
              </a:rPr>
              <a:t>выпустить</a:t>
            </a:r>
            <a:r>
              <a:rPr dirty="0" sz="4200" spc="-10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50" b="0">
                <a:solidFill>
                  <a:srgbClr val="E7EDF1"/>
                </a:solidFill>
                <a:latin typeface="Lucida Sans Unicode"/>
                <a:cs typeface="Lucida Sans Unicode"/>
              </a:rPr>
              <a:t>ее </a:t>
            </a:r>
            <a:r>
              <a:rPr dirty="0" sz="4200" spc="-131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65" b="0">
                <a:solidFill>
                  <a:srgbClr val="E7EDF1"/>
                </a:solidFill>
                <a:latin typeface="Lucida Sans Unicode"/>
                <a:cs typeface="Lucida Sans Unicode"/>
              </a:rPr>
              <a:t>на</a:t>
            </a:r>
            <a:r>
              <a:rPr dirty="0" sz="4200" spc="-10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65" b="0">
                <a:solidFill>
                  <a:srgbClr val="E7EDF1"/>
                </a:solidFill>
                <a:latin typeface="Lucida Sans Unicode"/>
                <a:cs typeface="Lucida Sans Unicode"/>
              </a:rPr>
              <a:t>рынок</a:t>
            </a:r>
            <a:r>
              <a:rPr dirty="0" sz="4200" spc="-9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215" b="0">
                <a:solidFill>
                  <a:srgbClr val="E7EDF1"/>
                </a:solidFill>
                <a:latin typeface="Lucida Sans Unicode"/>
                <a:cs typeface="Lucida Sans Unicode"/>
              </a:rPr>
              <a:t>в</a:t>
            </a:r>
            <a:r>
              <a:rPr dirty="0" sz="4200" spc="-10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114" b="0">
                <a:solidFill>
                  <a:srgbClr val="E7EDF1"/>
                </a:solidFill>
                <a:latin typeface="Lucida Sans Unicode"/>
                <a:cs typeface="Lucida Sans Unicode"/>
              </a:rPr>
              <a:t>течении</a:t>
            </a:r>
            <a:r>
              <a:rPr dirty="0" sz="4200" spc="-9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45" b="0">
                <a:solidFill>
                  <a:srgbClr val="E7EDF1"/>
                </a:solidFill>
                <a:latin typeface="Microsoft Sans Serif"/>
                <a:cs typeface="Microsoft Sans Serif"/>
              </a:rPr>
              <a:t>2</a:t>
            </a:r>
            <a:r>
              <a:rPr dirty="0" sz="4200" spc="245" b="0">
                <a:solidFill>
                  <a:srgbClr val="E7EDF1"/>
                </a:solidFill>
                <a:latin typeface="Lucida Sans Unicode"/>
                <a:cs typeface="Lucida Sans Unicode"/>
              </a:rPr>
              <a:t>х</a:t>
            </a:r>
            <a:r>
              <a:rPr dirty="0" sz="4200" spc="-95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35" b="0">
                <a:solidFill>
                  <a:srgbClr val="E7EDF1"/>
                </a:solidFill>
                <a:latin typeface="Lucida Sans Unicode"/>
                <a:cs typeface="Lucida Sans Unicode"/>
              </a:rPr>
              <a:t>лет</a:t>
            </a:r>
            <a:r>
              <a:rPr dirty="0" sz="3650" spc="-35" b="0">
                <a:solidFill>
                  <a:srgbClr val="E7EDF1"/>
                </a:solidFill>
                <a:latin typeface="Microsoft Sans Serif"/>
                <a:cs typeface="Microsoft Sans Serif"/>
              </a:rPr>
              <a:t>.</a:t>
            </a:r>
            <a:endParaRPr sz="3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" y="8915256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2543271" y="682418"/>
                </a:moveTo>
                <a:lnTo>
                  <a:pt x="2493757" y="678936"/>
                </a:lnTo>
                <a:lnTo>
                  <a:pt x="2446401" y="668804"/>
                </a:lnTo>
                <a:lnTo>
                  <a:pt x="2401701" y="652491"/>
                </a:lnTo>
                <a:lnTo>
                  <a:pt x="2360153" y="630469"/>
                </a:lnTo>
                <a:lnTo>
                  <a:pt x="2322257" y="603209"/>
                </a:lnTo>
                <a:lnTo>
                  <a:pt x="2288509" y="571180"/>
                </a:lnTo>
                <a:lnTo>
                  <a:pt x="2259409" y="534852"/>
                </a:lnTo>
                <a:lnTo>
                  <a:pt x="2235453" y="494698"/>
                </a:lnTo>
                <a:lnTo>
                  <a:pt x="2217140" y="451186"/>
                </a:lnTo>
                <a:lnTo>
                  <a:pt x="2204968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2202840" y="277629"/>
                </a:lnTo>
                <a:lnTo>
                  <a:pt x="2215530" y="231746"/>
                </a:lnTo>
                <a:lnTo>
                  <a:pt x="2234143" y="188534"/>
                </a:lnTo>
                <a:lnTo>
                  <a:pt x="2258220" y="148500"/>
                </a:lnTo>
                <a:lnTo>
                  <a:pt x="2287301" y="112154"/>
                </a:lnTo>
                <a:lnTo>
                  <a:pt x="2320927" y="80004"/>
                </a:lnTo>
                <a:lnTo>
                  <a:pt x="2358638" y="52558"/>
                </a:lnTo>
                <a:lnTo>
                  <a:pt x="2399975" y="30327"/>
                </a:lnTo>
                <a:lnTo>
                  <a:pt x="2444478" y="13817"/>
                </a:lnTo>
                <a:lnTo>
                  <a:pt x="2491687" y="3539"/>
                </a:lnTo>
                <a:lnTo>
                  <a:pt x="2541143" y="0"/>
                </a:lnTo>
                <a:lnTo>
                  <a:pt x="2588152" y="3111"/>
                </a:lnTo>
                <a:lnTo>
                  <a:pt x="2633166" y="12176"/>
                </a:lnTo>
                <a:lnTo>
                  <a:pt x="2675786" y="26789"/>
                </a:lnTo>
                <a:lnTo>
                  <a:pt x="2715614" y="46546"/>
                </a:lnTo>
                <a:lnTo>
                  <a:pt x="2752250" y="71042"/>
                </a:lnTo>
                <a:lnTo>
                  <a:pt x="2785296" y="99872"/>
                </a:lnTo>
                <a:lnTo>
                  <a:pt x="2814352" y="132632"/>
                </a:lnTo>
                <a:lnTo>
                  <a:pt x="2839020" y="168917"/>
                </a:lnTo>
                <a:lnTo>
                  <a:pt x="2858901" y="208321"/>
                </a:lnTo>
                <a:lnTo>
                  <a:pt x="2873595" y="250441"/>
                </a:lnTo>
                <a:lnTo>
                  <a:pt x="2882705" y="294872"/>
                </a:lnTo>
                <a:lnTo>
                  <a:pt x="2885830" y="341209"/>
                </a:lnTo>
                <a:lnTo>
                  <a:pt x="2882706" y="387545"/>
                </a:lnTo>
                <a:lnTo>
                  <a:pt x="2873605" y="431976"/>
                </a:lnTo>
                <a:lnTo>
                  <a:pt x="2858934" y="474096"/>
                </a:lnTo>
                <a:lnTo>
                  <a:pt x="2839099" y="513501"/>
                </a:lnTo>
                <a:lnTo>
                  <a:pt x="2814506" y="549786"/>
                </a:lnTo>
                <a:lnTo>
                  <a:pt x="2785562" y="582545"/>
                </a:lnTo>
                <a:lnTo>
                  <a:pt x="2752673" y="611376"/>
                </a:lnTo>
                <a:lnTo>
                  <a:pt x="2716245" y="635872"/>
                </a:lnTo>
                <a:lnTo>
                  <a:pt x="2676684" y="655629"/>
                </a:lnTo>
                <a:lnTo>
                  <a:pt x="2634397" y="670242"/>
                </a:lnTo>
                <a:lnTo>
                  <a:pt x="2589791" y="679306"/>
                </a:lnTo>
                <a:lnTo>
                  <a:pt x="2543271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01959" y="689223"/>
            <a:ext cx="2886075" cy="682625"/>
          </a:xfrm>
          <a:custGeom>
            <a:avLst/>
            <a:gdLst/>
            <a:ahLst/>
            <a:cxnLst/>
            <a:rect l="l" t="t" r="r" b="b"/>
            <a:pathLst>
              <a:path w="2886075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885830" y="277629"/>
                </a:lnTo>
                <a:lnTo>
                  <a:pt x="2885830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6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453" y="602997"/>
            <a:ext cx="3543299" cy="3305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1100" y="0"/>
            <a:ext cx="76200" cy="10287000"/>
          </a:xfrm>
          <a:custGeom>
            <a:avLst/>
            <a:gdLst/>
            <a:ahLst/>
            <a:cxnLst/>
            <a:rect l="l" t="t" r="r" b="b"/>
            <a:pathLst>
              <a:path w="76200" h="10287000">
                <a:moveTo>
                  <a:pt x="0" y="0"/>
                </a:moveTo>
                <a:lnTo>
                  <a:pt x="76199" y="0"/>
                </a:lnTo>
                <a:lnTo>
                  <a:pt x="761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210435" cy="10287000"/>
            <a:chOff x="0" y="0"/>
            <a:chExt cx="2210435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7951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8915256"/>
              <a:ext cx="2210435" cy="682625"/>
            </a:xfrm>
            <a:custGeom>
              <a:avLst/>
              <a:gdLst/>
              <a:ahLst/>
              <a:cxnLst/>
              <a:rect l="l" t="t" r="r" b="b"/>
              <a:pathLst>
                <a:path w="2210435" h="682625">
                  <a:moveTo>
                    <a:pt x="1867447" y="682418"/>
                  </a:moveTo>
                  <a:lnTo>
                    <a:pt x="1817933" y="678936"/>
                  </a:lnTo>
                  <a:lnTo>
                    <a:pt x="1770577" y="668804"/>
                  </a:lnTo>
                  <a:lnTo>
                    <a:pt x="1725877" y="652491"/>
                  </a:lnTo>
                  <a:lnTo>
                    <a:pt x="1684329" y="630469"/>
                  </a:lnTo>
                  <a:lnTo>
                    <a:pt x="1646433" y="603209"/>
                  </a:lnTo>
                  <a:lnTo>
                    <a:pt x="1612685" y="571180"/>
                  </a:lnTo>
                  <a:lnTo>
                    <a:pt x="1583585" y="534852"/>
                  </a:lnTo>
                  <a:lnTo>
                    <a:pt x="1559629" y="494698"/>
                  </a:lnTo>
                  <a:lnTo>
                    <a:pt x="1541316" y="451186"/>
                  </a:lnTo>
                  <a:lnTo>
                    <a:pt x="1529144" y="404788"/>
                  </a:lnTo>
                  <a:lnTo>
                    <a:pt x="0" y="404788"/>
                  </a:lnTo>
                  <a:lnTo>
                    <a:pt x="0" y="277629"/>
                  </a:lnTo>
                  <a:lnTo>
                    <a:pt x="1527016" y="277629"/>
                  </a:lnTo>
                  <a:lnTo>
                    <a:pt x="1539706" y="231746"/>
                  </a:lnTo>
                  <a:lnTo>
                    <a:pt x="1558319" y="188534"/>
                  </a:lnTo>
                  <a:lnTo>
                    <a:pt x="1582396" y="148500"/>
                  </a:lnTo>
                  <a:lnTo>
                    <a:pt x="1611477" y="112154"/>
                  </a:lnTo>
                  <a:lnTo>
                    <a:pt x="1645103" y="80004"/>
                  </a:lnTo>
                  <a:lnTo>
                    <a:pt x="1682814" y="52558"/>
                  </a:lnTo>
                  <a:lnTo>
                    <a:pt x="1724151" y="30327"/>
                  </a:lnTo>
                  <a:lnTo>
                    <a:pt x="1768654" y="13817"/>
                  </a:lnTo>
                  <a:lnTo>
                    <a:pt x="1815863" y="3539"/>
                  </a:lnTo>
                  <a:lnTo>
                    <a:pt x="1865319" y="0"/>
                  </a:lnTo>
                  <a:lnTo>
                    <a:pt x="1912328" y="3111"/>
                  </a:lnTo>
                  <a:lnTo>
                    <a:pt x="1957342" y="12176"/>
                  </a:lnTo>
                  <a:lnTo>
                    <a:pt x="1999962" y="26789"/>
                  </a:lnTo>
                  <a:lnTo>
                    <a:pt x="2039790" y="46546"/>
                  </a:lnTo>
                  <a:lnTo>
                    <a:pt x="2076426" y="71042"/>
                  </a:lnTo>
                  <a:lnTo>
                    <a:pt x="2109472" y="99872"/>
                  </a:lnTo>
                  <a:lnTo>
                    <a:pt x="2138528" y="132632"/>
                  </a:lnTo>
                  <a:lnTo>
                    <a:pt x="2163196" y="168917"/>
                  </a:lnTo>
                  <a:lnTo>
                    <a:pt x="2183077" y="208321"/>
                  </a:lnTo>
                  <a:lnTo>
                    <a:pt x="2197771" y="250441"/>
                  </a:lnTo>
                  <a:lnTo>
                    <a:pt x="2206881" y="294872"/>
                  </a:lnTo>
                  <a:lnTo>
                    <a:pt x="2210006" y="341209"/>
                  </a:lnTo>
                  <a:lnTo>
                    <a:pt x="2206882" y="387545"/>
                  </a:lnTo>
                  <a:lnTo>
                    <a:pt x="2197781" y="431976"/>
                  </a:lnTo>
                  <a:lnTo>
                    <a:pt x="2183110" y="474096"/>
                  </a:lnTo>
                  <a:lnTo>
                    <a:pt x="2163275" y="513501"/>
                  </a:lnTo>
                  <a:lnTo>
                    <a:pt x="2138682" y="549786"/>
                  </a:lnTo>
                  <a:lnTo>
                    <a:pt x="2109738" y="582545"/>
                  </a:lnTo>
                  <a:lnTo>
                    <a:pt x="2076849" y="611376"/>
                  </a:lnTo>
                  <a:lnTo>
                    <a:pt x="2040421" y="635872"/>
                  </a:lnTo>
                  <a:lnTo>
                    <a:pt x="2000860" y="655629"/>
                  </a:lnTo>
                  <a:lnTo>
                    <a:pt x="1958573" y="670242"/>
                  </a:lnTo>
                  <a:lnTo>
                    <a:pt x="1913967" y="679307"/>
                  </a:lnTo>
                  <a:lnTo>
                    <a:pt x="1867447" y="682418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8880151" y="880937"/>
            <a:ext cx="733425" cy="299085"/>
          </a:xfrm>
          <a:custGeom>
            <a:avLst/>
            <a:gdLst/>
            <a:ahLst/>
            <a:cxnLst/>
            <a:rect l="l" t="t" r="r" b="b"/>
            <a:pathLst>
              <a:path w="733425" h="299084">
                <a:moveTo>
                  <a:pt x="585823" y="299037"/>
                </a:moveTo>
                <a:lnTo>
                  <a:pt x="534297" y="289823"/>
                </a:lnTo>
                <a:lnTo>
                  <a:pt x="490592" y="264327"/>
                </a:lnTo>
                <a:lnTo>
                  <a:pt x="458061" y="225772"/>
                </a:lnTo>
                <a:lnTo>
                  <a:pt x="440054" y="177379"/>
                </a:lnTo>
                <a:lnTo>
                  <a:pt x="0" y="177379"/>
                </a:lnTo>
                <a:lnTo>
                  <a:pt x="0" y="121658"/>
                </a:lnTo>
                <a:lnTo>
                  <a:pt x="439138" y="121658"/>
                </a:lnTo>
                <a:lnTo>
                  <a:pt x="457531" y="73656"/>
                </a:lnTo>
                <a:lnTo>
                  <a:pt x="490019" y="35057"/>
                </a:lnTo>
                <a:lnTo>
                  <a:pt x="533509" y="9344"/>
                </a:lnTo>
                <a:lnTo>
                  <a:pt x="584906" y="0"/>
                </a:lnTo>
                <a:lnTo>
                  <a:pt x="632036" y="7615"/>
                </a:lnTo>
                <a:lnTo>
                  <a:pt x="672829" y="28826"/>
                </a:lnTo>
                <a:lnTo>
                  <a:pt x="704909" y="61181"/>
                </a:lnTo>
                <a:lnTo>
                  <a:pt x="725900" y="102229"/>
                </a:lnTo>
                <a:lnTo>
                  <a:pt x="733424" y="149518"/>
                </a:lnTo>
                <a:lnTo>
                  <a:pt x="725907" y="196807"/>
                </a:lnTo>
                <a:lnTo>
                  <a:pt x="704968" y="237855"/>
                </a:lnTo>
                <a:lnTo>
                  <a:pt x="673027" y="270210"/>
                </a:lnTo>
                <a:lnTo>
                  <a:pt x="632505" y="291422"/>
                </a:lnTo>
                <a:lnTo>
                  <a:pt x="585823" y="299037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80151" y="2696628"/>
            <a:ext cx="733425" cy="299085"/>
          </a:xfrm>
          <a:custGeom>
            <a:avLst/>
            <a:gdLst/>
            <a:ahLst/>
            <a:cxnLst/>
            <a:rect l="l" t="t" r="r" b="b"/>
            <a:pathLst>
              <a:path w="733425" h="299085">
                <a:moveTo>
                  <a:pt x="585823" y="299037"/>
                </a:moveTo>
                <a:lnTo>
                  <a:pt x="534297" y="289823"/>
                </a:lnTo>
                <a:lnTo>
                  <a:pt x="490592" y="264327"/>
                </a:lnTo>
                <a:lnTo>
                  <a:pt x="458061" y="225772"/>
                </a:lnTo>
                <a:lnTo>
                  <a:pt x="440054" y="177379"/>
                </a:lnTo>
                <a:lnTo>
                  <a:pt x="0" y="177379"/>
                </a:lnTo>
                <a:lnTo>
                  <a:pt x="0" y="121658"/>
                </a:lnTo>
                <a:lnTo>
                  <a:pt x="439138" y="121658"/>
                </a:lnTo>
                <a:lnTo>
                  <a:pt x="457531" y="73656"/>
                </a:lnTo>
                <a:lnTo>
                  <a:pt x="490019" y="35057"/>
                </a:lnTo>
                <a:lnTo>
                  <a:pt x="533509" y="9344"/>
                </a:lnTo>
                <a:lnTo>
                  <a:pt x="584906" y="0"/>
                </a:lnTo>
                <a:lnTo>
                  <a:pt x="632036" y="7615"/>
                </a:lnTo>
                <a:lnTo>
                  <a:pt x="672829" y="28826"/>
                </a:lnTo>
                <a:lnTo>
                  <a:pt x="704909" y="61181"/>
                </a:lnTo>
                <a:lnTo>
                  <a:pt x="725900" y="102229"/>
                </a:lnTo>
                <a:lnTo>
                  <a:pt x="733424" y="149518"/>
                </a:lnTo>
                <a:lnTo>
                  <a:pt x="725907" y="196807"/>
                </a:lnTo>
                <a:lnTo>
                  <a:pt x="704968" y="237855"/>
                </a:lnTo>
                <a:lnTo>
                  <a:pt x="673027" y="270210"/>
                </a:lnTo>
                <a:lnTo>
                  <a:pt x="632505" y="291422"/>
                </a:lnTo>
                <a:lnTo>
                  <a:pt x="585823" y="299037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80151" y="5852945"/>
            <a:ext cx="733425" cy="299085"/>
          </a:xfrm>
          <a:custGeom>
            <a:avLst/>
            <a:gdLst/>
            <a:ahLst/>
            <a:cxnLst/>
            <a:rect l="l" t="t" r="r" b="b"/>
            <a:pathLst>
              <a:path w="733425" h="299085">
                <a:moveTo>
                  <a:pt x="585823" y="299037"/>
                </a:moveTo>
                <a:lnTo>
                  <a:pt x="534297" y="289823"/>
                </a:lnTo>
                <a:lnTo>
                  <a:pt x="490592" y="264327"/>
                </a:lnTo>
                <a:lnTo>
                  <a:pt x="458061" y="225772"/>
                </a:lnTo>
                <a:lnTo>
                  <a:pt x="440054" y="177379"/>
                </a:lnTo>
                <a:lnTo>
                  <a:pt x="0" y="177379"/>
                </a:lnTo>
                <a:lnTo>
                  <a:pt x="0" y="121658"/>
                </a:lnTo>
                <a:lnTo>
                  <a:pt x="439138" y="121658"/>
                </a:lnTo>
                <a:lnTo>
                  <a:pt x="457531" y="73656"/>
                </a:lnTo>
                <a:lnTo>
                  <a:pt x="490019" y="35057"/>
                </a:lnTo>
                <a:lnTo>
                  <a:pt x="533509" y="9344"/>
                </a:lnTo>
                <a:lnTo>
                  <a:pt x="584906" y="0"/>
                </a:lnTo>
                <a:lnTo>
                  <a:pt x="632036" y="7615"/>
                </a:lnTo>
                <a:lnTo>
                  <a:pt x="672829" y="28826"/>
                </a:lnTo>
                <a:lnTo>
                  <a:pt x="704909" y="61181"/>
                </a:lnTo>
                <a:lnTo>
                  <a:pt x="725900" y="102229"/>
                </a:lnTo>
                <a:lnTo>
                  <a:pt x="733424" y="149518"/>
                </a:lnTo>
                <a:lnTo>
                  <a:pt x="725907" y="196807"/>
                </a:lnTo>
                <a:lnTo>
                  <a:pt x="704968" y="237855"/>
                </a:lnTo>
                <a:lnTo>
                  <a:pt x="673027" y="270210"/>
                </a:lnTo>
                <a:lnTo>
                  <a:pt x="632505" y="291422"/>
                </a:lnTo>
                <a:lnTo>
                  <a:pt x="585823" y="299037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80151" y="4328338"/>
            <a:ext cx="733425" cy="299085"/>
          </a:xfrm>
          <a:custGeom>
            <a:avLst/>
            <a:gdLst/>
            <a:ahLst/>
            <a:cxnLst/>
            <a:rect l="l" t="t" r="r" b="b"/>
            <a:pathLst>
              <a:path w="733425" h="299085">
                <a:moveTo>
                  <a:pt x="585823" y="299037"/>
                </a:moveTo>
                <a:lnTo>
                  <a:pt x="534297" y="289823"/>
                </a:lnTo>
                <a:lnTo>
                  <a:pt x="490592" y="264327"/>
                </a:lnTo>
                <a:lnTo>
                  <a:pt x="458061" y="225772"/>
                </a:lnTo>
                <a:lnTo>
                  <a:pt x="440054" y="177379"/>
                </a:lnTo>
                <a:lnTo>
                  <a:pt x="0" y="177379"/>
                </a:lnTo>
                <a:lnTo>
                  <a:pt x="0" y="121658"/>
                </a:lnTo>
                <a:lnTo>
                  <a:pt x="439138" y="121658"/>
                </a:lnTo>
                <a:lnTo>
                  <a:pt x="457531" y="73656"/>
                </a:lnTo>
                <a:lnTo>
                  <a:pt x="490019" y="35057"/>
                </a:lnTo>
                <a:lnTo>
                  <a:pt x="533509" y="9344"/>
                </a:lnTo>
                <a:lnTo>
                  <a:pt x="584906" y="0"/>
                </a:lnTo>
                <a:lnTo>
                  <a:pt x="632036" y="7615"/>
                </a:lnTo>
                <a:lnTo>
                  <a:pt x="672829" y="28826"/>
                </a:lnTo>
                <a:lnTo>
                  <a:pt x="704909" y="61181"/>
                </a:lnTo>
                <a:lnTo>
                  <a:pt x="725900" y="102229"/>
                </a:lnTo>
                <a:lnTo>
                  <a:pt x="733424" y="149518"/>
                </a:lnTo>
                <a:lnTo>
                  <a:pt x="725907" y="196807"/>
                </a:lnTo>
                <a:lnTo>
                  <a:pt x="704968" y="237855"/>
                </a:lnTo>
                <a:lnTo>
                  <a:pt x="673027" y="270210"/>
                </a:lnTo>
                <a:lnTo>
                  <a:pt x="632505" y="291422"/>
                </a:lnTo>
                <a:lnTo>
                  <a:pt x="585823" y="299037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80151" y="7397394"/>
            <a:ext cx="733425" cy="299085"/>
          </a:xfrm>
          <a:custGeom>
            <a:avLst/>
            <a:gdLst/>
            <a:ahLst/>
            <a:cxnLst/>
            <a:rect l="l" t="t" r="r" b="b"/>
            <a:pathLst>
              <a:path w="733425" h="299084">
                <a:moveTo>
                  <a:pt x="585823" y="299037"/>
                </a:moveTo>
                <a:lnTo>
                  <a:pt x="534297" y="289823"/>
                </a:lnTo>
                <a:lnTo>
                  <a:pt x="490592" y="264327"/>
                </a:lnTo>
                <a:lnTo>
                  <a:pt x="458061" y="225772"/>
                </a:lnTo>
                <a:lnTo>
                  <a:pt x="440054" y="177379"/>
                </a:lnTo>
                <a:lnTo>
                  <a:pt x="0" y="177379"/>
                </a:lnTo>
                <a:lnTo>
                  <a:pt x="0" y="121658"/>
                </a:lnTo>
                <a:lnTo>
                  <a:pt x="439138" y="121658"/>
                </a:lnTo>
                <a:lnTo>
                  <a:pt x="457531" y="73656"/>
                </a:lnTo>
                <a:lnTo>
                  <a:pt x="490019" y="35057"/>
                </a:lnTo>
                <a:lnTo>
                  <a:pt x="533509" y="9344"/>
                </a:lnTo>
                <a:lnTo>
                  <a:pt x="584906" y="0"/>
                </a:lnTo>
                <a:lnTo>
                  <a:pt x="632036" y="7615"/>
                </a:lnTo>
                <a:lnTo>
                  <a:pt x="672829" y="28826"/>
                </a:lnTo>
                <a:lnTo>
                  <a:pt x="704909" y="61181"/>
                </a:lnTo>
                <a:lnTo>
                  <a:pt x="725900" y="102229"/>
                </a:lnTo>
                <a:lnTo>
                  <a:pt x="733424" y="149518"/>
                </a:lnTo>
                <a:lnTo>
                  <a:pt x="725907" y="196807"/>
                </a:lnTo>
                <a:lnTo>
                  <a:pt x="704968" y="237855"/>
                </a:lnTo>
                <a:lnTo>
                  <a:pt x="673027" y="270210"/>
                </a:lnTo>
                <a:lnTo>
                  <a:pt x="632505" y="291422"/>
                </a:lnTo>
                <a:lnTo>
                  <a:pt x="585823" y="299037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40625" y="9294518"/>
            <a:ext cx="733425" cy="299085"/>
          </a:xfrm>
          <a:custGeom>
            <a:avLst/>
            <a:gdLst/>
            <a:ahLst/>
            <a:cxnLst/>
            <a:rect l="l" t="t" r="r" b="b"/>
            <a:pathLst>
              <a:path w="733425" h="299084">
                <a:moveTo>
                  <a:pt x="585823" y="299037"/>
                </a:moveTo>
                <a:lnTo>
                  <a:pt x="534297" y="289823"/>
                </a:lnTo>
                <a:lnTo>
                  <a:pt x="490592" y="264327"/>
                </a:lnTo>
                <a:lnTo>
                  <a:pt x="458061" y="225772"/>
                </a:lnTo>
                <a:lnTo>
                  <a:pt x="440054" y="177379"/>
                </a:lnTo>
                <a:lnTo>
                  <a:pt x="0" y="177379"/>
                </a:lnTo>
                <a:lnTo>
                  <a:pt x="0" y="121658"/>
                </a:lnTo>
                <a:lnTo>
                  <a:pt x="439138" y="121658"/>
                </a:lnTo>
                <a:lnTo>
                  <a:pt x="457531" y="73656"/>
                </a:lnTo>
                <a:lnTo>
                  <a:pt x="490019" y="35057"/>
                </a:lnTo>
                <a:lnTo>
                  <a:pt x="533509" y="9344"/>
                </a:lnTo>
                <a:lnTo>
                  <a:pt x="584906" y="0"/>
                </a:lnTo>
                <a:lnTo>
                  <a:pt x="632036" y="7615"/>
                </a:lnTo>
                <a:lnTo>
                  <a:pt x="672829" y="28826"/>
                </a:lnTo>
                <a:lnTo>
                  <a:pt x="704909" y="61181"/>
                </a:lnTo>
                <a:lnTo>
                  <a:pt x="725900" y="102229"/>
                </a:lnTo>
                <a:lnTo>
                  <a:pt x="733424" y="149518"/>
                </a:lnTo>
                <a:lnTo>
                  <a:pt x="725907" y="196807"/>
                </a:lnTo>
                <a:lnTo>
                  <a:pt x="704968" y="237855"/>
                </a:lnTo>
                <a:lnTo>
                  <a:pt x="673027" y="270210"/>
                </a:lnTo>
                <a:lnTo>
                  <a:pt x="632505" y="291422"/>
                </a:lnTo>
                <a:lnTo>
                  <a:pt x="585823" y="299037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848" y="3742324"/>
            <a:ext cx="6505574" cy="48863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98260" y="830780"/>
            <a:ext cx="4091940" cy="2206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8780"/>
              </a:lnSpc>
            </a:pPr>
            <a:r>
              <a:rPr dirty="0" sz="7000" spc="430" b="1">
                <a:solidFill>
                  <a:srgbClr val="E7EDF1"/>
                </a:solidFill>
                <a:latin typeface="Arial"/>
                <a:cs typeface="Arial"/>
              </a:rPr>
              <a:t>Задачи </a:t>
            </a:r>
            <a:r>
              <a:rPr dirty="0" sz="7000" spc="434" b="1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7000" spc="395" b="1">
                <a:solidFill>
                  <a:srgbClr val="E7EDF1"/>
                </a:solidFill>
                <a:latin typeface="Arial"/>
                <a:cs typeface="Arial"/>
              </a:rPr>
              <a:t>п</a:t>
            </a:r>
            <a:r>
              <a:rPr dirty="0" sz="7000" spc="215" b="1">
                <a:solidFill>
                  <a:srgbClr val="E7EDF1"/>
                </a:solidFill>
                <a:latin typeface="Arial"/>
                <a:cs typeface="Arial"/>
              </a:rPr>
              <a:t>р</a:t>
            </a:r>
            <a:r>
              <a:rPr dirty="0" sz="7000" spc="114" b="1">
                <a:solidFill>
                  <a:srgbClr val="E7EDF1"/>
                </a:solidFill>
                <a:latin typeface="Arial"/>
                <a:cs typeface="Arial"/>
              </a:rPr>
              <a:t>о</a:t>
            </a:r>
            <a:r>
              <a:rPr dirty="0" sz="7000" spc="300" b="1">
                <a:solidFill>
                  <a:srgbClr val="E7EDF1"/>
                </a:solidFill>
                <a:latin typeface="Arial"/>
                <a:cs typeface="Arial"/>
              </a:rPr>
              <a:t>е</a:t>
            </a:r>
            <a:r>
              <a:rPr dirty="0" sz="7000" spc="885" b="1">
                <a:solidFill>
                  <a:srgbClr val="E7EDF1"/>
                </a:solidFill>
                <a:latin typeface="Arial"/>
                <a:cs typeface="Arial"/>
              </a:rPr>
              <a:t>к</a:t>
            </a:r>
            <a:r>
              <a:rPr dirty="0" sz="7000" spc="500" b="1">
                <a:solidFill>
                  <a:srgbClr val="E7EDF1"/>
                </a:solidFill>
                <a:latin typeface="Arial"/>
                <a:cs typeface="Arial"/>
              </a:rPr>
              <a:t>т</a:t>
            </a:r>
            <a:r>
              <a:rPr dirty="0" sz="7000" spc="390" b="1">
                <a:solidFill>
                  <a:srgbClr val="E7EDF1"/>
                </a:solidFill>
                <a:latin typeface="Arial"/>
                <a:cs typeface="Arial"/>
              </a:rPr>
              <a:t>а</a:t>
            </a:r>
            <a:r>
              <a:rPr dirty="0" sz="7000" spc="-865" b="1">
                <a:solidFill>
                  <a:srgbClr val="E7EDF1"/>
                </a:solidFill>
                <a:latin typeface="Tahoma"/>
                <a:cs typeface="Tahoma"/>
              </a:rPr>
              <a:t>: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093744" y="308647"/>
            <a:ext cx="6812280" cy="1511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95" b="0">
                <a:solidFill>
                  <a:srgbClr val="E7EDF1"/>
                </a:solidFill>
                <a:latin typeface="Lucida Sans Unicode"/>
                <a:cs typeface="Lucida Sans Unicode"/>
              </a:rPr>
              <a:t>Изучить</a:t>
            </a:r>
            <a:r>
              <a:rPr dirty="0" sz="2800" spc="-9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b="0">
                <a:solidFill>
                  <a:srgbClr val="E7EDF1"/>
                </a:solidFill>
                <a:latin typeface="Lucida Sans Unicode"/>
                <a:cs typeface="Lucida Sans Unicode"/>
              </a:rPr>
              <a:t>документацию</a:t>
            </a:r>
            <a:r>
              <a:rPr dirty="0" sz="2800" spc="-9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0" b="0">
                <a:solidFill>
                  <a:srgbClr val="E7EDF1"/>
                </a:solidFill>
                <a:latin typeface="Lucida Sans Unicode"/>
                <a:cs typeface="Lucida Sans Unicode"/>
              </a:rPr>
              <a:t>необходимых </a:t>
            </a:r>
            <a:r>
              <a:rPr dirty="0" sz="2800" spc="-869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20" b="0">
                <a:solidFill>
                  <a:srgbClr val="E7EDF1"/>
                </a:solidFill>
                <a:latin typeface="Lucida Sans Unicode"/>
                <a:cs typeface="Lucida Sans Unicode"/>
              </a:rPr>
              <a:t>библиотек </a:t>
            </a:r>
            <a:r>
              <a:rPr dirty="0" sz="2800" spc="45" b="0">
                <a:solidFill>
                  <a:srgbClr val="E7EDF1"/>
                </a:solidFill>
                <a:latin typeface="Lucida Sans Unicode"/>
                <a:cs typeface="Lucida Sans Unicode"/>
              </a:rPr>
              <a:t>и </a:t>
            </a:r>
            <a:r>
              <a:rPr dirty="0" sz="2800" spc="30" b="0">
                <a:solidFill>
                  <a:srgbClr val="E7EDF1"/>
                </a:solidFill>
                <a:latin typeface="Lucida Sans Unicode"/>
                <a:cs typeface="Lucida Sans Unicode"/>
              </a:rPr>
              <a:t>теоретическую </a:t>
            </a:r>
            <a:r>
              <a:rPr dirty="0" sz="2800" spc="95" b="0">
                <a:solidFill>
                  <a:srgbClr val="E7EDF1"/>
                </a:solidFill>
                <a:latin typeface="Lucida Sans Unicode"/>
                <a:cs typeface="Lucida Sans Unicode"/>
              </a:rPr>
              <a:t>часть </a:t>
            </a:r>
            <a:r>
              <a:rPr dirty="0" sz="2800" spc="10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" b="0">
                <a:solidFill>
                  <a:srgbClr val="E7EDF1"/>
                </a:solidFill>
                <a:latin typeface="Lucida Sans Unicode"/>
                <a:cs typeface="Lucida Sans Unicode"/>
              </a:rPr>
              <a:t>искусственного</a:t>
            </a:r>
            <a:r>
              <a:rPr dirty="0" sz="2800" spc="-70" b="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5" b="0">
                <a:solidFill>
                  <a:srgbClr val="E7EDF1"/>
                </a:solidFill>
                <a:latin typeface="Lucida Sans Unicode"/>
                <a:cs typeface="Lucida Sans Unicode"/>
              </a:rPr>
              <a:t>интеллекта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93744" y="4137018"/>
            <a:ext cx="604647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90">
                <a:solidFill>
                  <a:srgbClr val="E7EDF1"/>
                </a:solidFill>
                <a:latin typeface="Lucida Sans Unicode"/>
                <a:cs typeface="Lucida Sans Unicode"/>
              </a:rPr>
              <a:t>Научить</a:t>
            </a:r>
            <a:r>
              <a:rPr dirty="0" sz="280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35">
                <a:solidFill>
                  <a:srgbClr val="E7EDF1"/>
                </a:solidFill>
                <a:latin typeface="Lucida Sans Unicode"/>
                <a:cs typeface="Lucida Sans Unicode"/>
              </a:rPr>
              <a:t>нейросеть</a:t>
            </a:r>
            <a:r>
              <a:rPr dirty="0" sz="280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5">
                <a:solidFill>
                  <a:srgbClr val="E7EDF1"/>
                </a:solidFill>
                <a:latin typeface="Lucida Sans Unicode"/>
                <a:cs typeface="Lucida Sans Unicode"/>
              </a:rPr>
              <a:t>распознавать </a:t>
            </a:r>
            <a:r>
              <a:rPr dirty="0" sz="2800" spc="-8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20">
                <a:solidFill>
                  <a:srgbClr val="E7EDF1"/>
                </a:solidFill>
                <a:latin typeface="Lucida Sans Unicode"/>
                <a:cs typeface="Lucida Sans Unicode"/>
              </a:rPr>
              <a:t>рукописные</a:t>
            </a:r>
            <a:r>
              <a:rPr dirty="0" sz="280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5">
                <a:solidFill>
                  <a:srgbClr val="E7EDF1"/>
                </a:solidFill>
                <a:latin typeface="Lucida Sans Unicode"/>
                <a:cs typeface="Lucida Sans Unicode"/>
              </a:rPr>
              <a:t>символы</a:t>
            </a:r>
            <a:r>
              <a:rPr dirty="0" sz="280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5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280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5">
                <a:solidFill>
                  <a:srgbClr val="E7EDF1"/>
                </a:solidFill>
                <a:latin typeface="Lucida Sans Unicode"/>
                <a:cs typeface="Lucida Sans Unicode"/>
              </a:rPr>
              <a:t>чертежи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93744" y="2426406"/>
            <a:ext cx="706056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55">
                <a:solidFill>
                  <a:srgbClr val="E7EDF1"/>
                </a:solidFill>
                <a:latin typeface="Lucida Sans Unicode"/>
                <a:cs typeface="Lucida Sans Unicode"/>
              </a:rPr>
              <a:t>Разобраться</a:t>
            </a:r>
            <a:r>
              <a:rPr dirty="0" sz="28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95">
                <a:solidFill>
                  <a:srgbClr val="E7EDF1"/>
                </a:solidFill>
                <a:latin typeface="Lucida Sans Unicode"/>
                <a:cs typeface="Lucida Sans Unicode"/>
              </a:rPr>
              <a:t>с</a:t>
            </a:r>
            <a:r>
              <a:rPr dirty="0" sz="2800" spc="-6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60">
                <a:solidFill>
                  <a:srgbClr val="E7EDF1"/>
                </a:solidFill>
                <a:latin typeface="Lucida Sans Unicode"/>
                <a:cs typeface="Lucida Sans Unicode"/>
              </a:rPr>
              <a:t>компьютерным</a:t>
            </a:r>
            <a:r>
              <a:rPr dirty="0" sz="28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0">
                <a:solidFill>
                  <a:srgbClr val="E7EDF1"/>
                </a:solidFill>
                <a:latin typeface="Lucida Sans Unicode"/>
                <a:cs typeface="Lucida Sans Unicode"/>
              </a:rPr>
              <a:t>зрением </a:t>
            </a:r>
            <a:r>
              <a:rPr dirty="0" sz="2800" spc="-869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5">
                <a:solidFill>
                  <a:srgbClr val="E7EDF1"/>
                </a:solidFill>
                <a:latin typeface="Lucida Sans Unicode"/>
                <a:cs typeface="Lucida Sans Unicode"/>
              </a:rPr>
              <a:t>и</a:t>
            </a:r>
            <a:r>
              <a:rPr dirty="0" sz="2800" spc="-7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0">
                <a:solidFill>
                  <a:srgbClr val="E7EDF1"/>
                </a:solidFill>
                <a:latin typeface="Lucida Sans Unicode"/>
                <a:cs typeface="Lucida Sans Unicode"/>
              </a:rPr>
              <a:t>распознаванием</a:t>
            </a:r>
            <a:r>
              <a:rPr dirty="0" sz="2800" spc="-6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70">
                <a:solidFill>
                  <a:srgbClr val="E7EDF1"/>
                </a:solidFill>
                <a:latin typeface="Lucida Sans Unicode"/>
                <a:cs typeface="Lucida Sans Unicode"/>
              </a:rPr>
              <a:t>объектов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93744" y="5582716"/>
            <a:ext cx="679005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50">
                <a:solidFill>
                  <a:srgbClr val="E7EDF1"/>
                </a:solidFill>
                <a:latin typeface="Lucida Sans Unicode"/>
                <a:cs typeface="Lucida Sans Unicode"/>
              </a:rPr>
              <a:t>Разработать </a:t>
            </a:r>
            <a:r>
              <a:rPr dirty="0" sz="2800" spc="15">
                <a:solidFill>
                  <a:srgbClr val="E7EDF1"/>
                </a:solidFill>
                <a:latin typeface="Lucida Sans Unicode"/>
                <a:cs typeface="Lucida Sans Unicode"/>
              </a:rPr>
              <a:t>алгоритмы </a:t>
            </a:r>
            <a:r>
              <a:rPr dirty="0" sz="2800" spc="-35">
                <a:solidFill>
                  <a:srgbClr val="E7EDF1"/>
                </a:solidFill>
                <a:latin typeface="Lucida Sans Unicode"/>
                <a:cs typeface="Lucida Sans Unicode"/>
              </a:rPr>
              <a:t>для </a:t>
            </a:r>
            <a:r>
              <a:rPr dirty="0" sz="2800" spc="70">
                <a:solidFill>
                  <a:srgbClr val="E7EDF1"/>
                </a:solidFill>
                <a:latin typeface="Lucida Sans Unicode"/>
                <a:cs typeface="Lucida Sans Unicode"/>
              </a:rPr>
              <a:t>решения </a:t>
            </a:r>
            <a:r>
              <a:rPr dirty="0" sz="2800" spc="-8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30">
                <a:solidFill>
                  <a:srgbClr val="E7EDF1"/>
                </a:solidFill>
                <a:latin typeface="Lucida Sans Unicode"/>
                <a:cs typeface="Lucida Sans Unicode"/>
              </a:rPr>
              <a:t>базовых</a:t>
            </a:r>
            <a:r>
              <a:rPr dirty="0" sz="2800" spc="-80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0">
                <a:solidFill>
                  <a:srgbClr val="E7EDF1"/>
                </a:solidFill>
                <a:latin typeface="Lucida Sans Unicode"/>
                <a:cs typeface="Lucida Sans Unicode"/>
              </a:rPr>
              <a:t>типов</a:t>
            </a:r>
            <a:r>
              <a:rPr dirty="0" sz="280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0">
                <a:solidFill>
                  <a:srgbClr val="E7EDF1"/>
                </a:solidFill>
                <a:latin typeface="Lucida Sans Unicode"/>
                <a:cs typeface="Lucida Sans Unicode"/>
              </a:rPr>
              <a:t>геометрических</a:t>
            </a:r>
            <a:r>
              <a:rPr dirty="0" sz="2800" spc="-75">
                <a:solidFill>
                  <a:srgbClr val="E7EDF1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30">
                <a:solidFill>
                  <a:srgbClr val="E7EDF1"/>
                </a:solidFill>
                <a:latin typeface="Lucida Sans Unicode"/>
                <a:cs typeface="Lucida Sans Unicode"/>
              </a:rPr>
              <a:t>задач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93744" y="7279250"/>
            <a:ext cx="755586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25">
                <a:solidFill>
                  <a:srgbClr val="FFFFFF"/>
                </a:solidFill>
                <a:latin typeface="Lucida Sans Unicode"/>
                <a:cs typeface="Lucida Sans Unicode"/>
              </a:rPr>
              <a:t>Разработать</a:t>
            </a:r>
            <a:r>
              <a:rPr dirty="0" sz="28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Lucida Sans Unicode"/>
                <a:cs typeface="Lucida Sans Unicode"/>
              </a:rPr>
              <a:t>пользовательский</a:t>
            </a:r>
            <a:r>
              <a:rPr dirty="0" sz="28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Lucida Sans Unicode"/>
                <a:cs typeface="Lucida Sans Unicode"/>
              </a:rPr>
              <a:t>интерфейс </a:t>
            </a:r>
            <a:r>
              <a:rPr dirty="0" sz="2800" spc="-8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Lucida Sans Unicode"/>
                <a:cs typeface="Lucida Sans Unicode"/>
              </a:rPr>
              <a:t>для</a:t>
            </a:r>
            <a:r>
              <a:rPr dirty="0" sz="28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Lucida Sans Unicode"/>
                <a:cs typeface="Lucida Sans Unicode"/>
              </a:rPr>
              <a:t>приложения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93744" y="8900619"/>
            <a:ext cx="678307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Придумать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Lucida Sans Unicode"/>
                <a:cs typeface="Lucida Sans Unicode"/>
              </a:rPr>
              <a:t>пути</a:t>
            </a:r>
            <a:r>
              <a:rPr dirty="0" sz="2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Lucida Sans Unicode"/>
                <a:cs typeface="Lucida Sans Unicode"/>
              </a:rPr>
              <a:t>коммерциализации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Lucida Sans Unicode"/>
                <a:cs typeface="Lucida Sans Unicode"/>
              </a:rPr>
              <a:t>и </a:t>
            </a:r>
            <a:r>
              <a:rPr dirty="0" sz="2800" spc="-86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Lucida Sans Unicode"/>
                <a:cs typeface="Lucida Sans Unicode"/>
              </a:rPr>
              <a:t>запустить</a:t>
            </a:r>
            <a:r>
              <a:rPr dirty="0" sz="28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Lucida Sans Unicode"/>
                <a:cs typeface="Lucida Sans Unicode"/>
              </a:rPr>
              <a:t>проект</a:t>
            </a:r>
            <a:r>
              <a:rPr dirty="0" sz="28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dirty="0" sz="28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релиз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1080"/>
            <a:chOff x="0" y="0"/>
            <a:chExt cx="18288000" cy="1021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409575"/>
            </a:xfrm>
            <a:custGeom>
              <a:avLst/>
              <a:gdLst/>
              <a:ahLst/>
              <a:cxnLst/>
              <a:rect l="l" t="t" r="r" b="b"/>
              <a:pathLst>
                <a:path w="18288000" h="409575">
                  <a:moveTo>
                    <a:pt x="0" y="0"/>
                  </a:moveTo>
                  <a:lnTo>
                    <a:pt x="18287999" y="0"/>
                  </a:lnTo>
                  <a:lnTo>
                    <a:pt x="18287999" y="409003"/>
                  </a:lnTo>
                  <a:lnTo>
                    <a:pt x="0" y="409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145607"/>
            <a:ext cx="2042795" cy="682625"/>
          </a:xfrm>
          <a:custGeom>
            <a:avLst/>
            <a:gdLst/>
            <a:ahLst/>
            <a:cxnLst/>
            <a:rect l="l" t="t" r="r" b="b"/>
            <a:pathLst>
              <a:path w="2042795" h="682625">
                <a:moveTo>
                  <a:pt x="1699670" y="682418"/>
                </a:moveTo>
                <a:lnTo>
                  <a:pt x="1650156" y="678936"/>
                </a:lnTo>
                <a:lnTo>
                  <a:pt x="1602800" y="668804"/>
                </a:lnTo>
                <a:lnTo>
                  <a:pt x="1558099" y="652491"/>
                </a:lnTo>
                <a:lnTo>
                  <a:pt x="1516552" y="630469"/>
                </a:lnTo>
                <a:lnTo>
                  <a:pt x="1478656" y="603209"/>
                </a:lnTo>
                <a:lnTo>
                  <a:pt x="1444908" y="571180"/>
                </a:lnTo>
                <a:lnTo>
                  <a:pt x="1415808" y="534852"/>
                </a:lnTo>
                <a:lnTo>
                  <a:pt x="1391852" y="494698"/>
                </a:lnTo>
                <a:lnTo>
                  <a:pt x="1373539" y="451186"/>
                </a:lnTo>
                <a:lnTo>
                  <a:pt x="1361367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359239" y="277629"/>
                </a:lnTo>
                <a:lnTo>
                  <a:pt x="1371928" y="231746"/>
                </a:lnTo>
                <a:lnTo>
                  <a:pt x="1390541" y="188534"/>
                </a:lnTo>
                <a:lnTo>
                  <a:pt x="1414618" y="148500"/>
                </a:lnTo>
                <a:lnTo>
                  <a:pt x="1443700" y="112154"/>
                </a:lnTo>
                <a:lnTo>
                  <a:pt x="1477326" y="80004"/>
                </a:lnTo>
                <a:lnTo>
                  <a:pt x="1515037" y="52558"/>
                </a:lnTo>
                <a:lnTo>
                  <a:pt x="1556374" y="30327"/>
                </a:lnTo>
                <a:lnTo>
                  <a:pt x="1600877" y="13817"/>
                </a:lnTo>
                <a:lnTo>
                  <a:pt x="1648086" y="3539"/>
                </a:lnTo>
                <a:lnTo>
                  <a:pt x="1697542" y="0"/>
                </a:lnTo>
                <a:lnTo>
                  <a:pt x="1744551" y="3111"/>
                </a:lnTo>
                <a:lnTo>
                  <a:pt x="1789565" y="12176"/>
                </a:lnTo>
                <a:lnTo>
                  <a:pt x="1832185" y="26789"/>
                </a:lnTo>
                <a:lnTo>
                  <a:pt x="1872013" y="46546"/>
                </a:lnTo>
                <a:lnTo>
                  <a:pt x="1908649" y="71042"/>
                </a:lnTo>
                <a:lnTo>
                  <a:pt x="1941695" y="99872"/>
                </a:lnTo>
                <a:lnTo>
                  <a:pt x="1970751" y="132632"/>
                </a:lnTo>
                <a:lnTo>
                  <a:pt x="1995419" y="168917"/>
                </a:lnTo>
                <a:lnTo>
                  <a:pt x="2015300" y="208321"/>
                </a:lnTo>
                <a:lnTo>
                  <a:pt x="2029994" y="250441"/>
                </a:lnTo>
                <a:lnTo>
                  <a:pt x="2039104" y="294872"/>
                </a:lnTo>
                <a:lnTo>
                  <a:pt x="2042229" y="341209"/>
                </a:lnTo>
                <a:lnTo>
                  <a:pt x="2039105" y="387545"/>
                </a:lnTo>
                <a:lnTo>
                  <a:pt x="2030004" y="431976"/>
                </a:lnTo>
                <a:lnTo>
                  <a:pt x="2015333" y="474096"/>
                </a:lnTo>
                <a:lnTo>
                  <a:pt x="1995498" y="513501"/>
                </a:lnTo>
                <a:lnTo>
                  <a:pt x="1970905" y="549786"/>
                </a:lnTo>
                <a:lnTo>
                  <a:pt x="1941961" y="582545"/>
                </a:lnTo>
                <a:lnTo>
                  <a:pt x="1909072" y="611376"/>
                </a:lnTo>
                <a:lnTo>
                  <a:pt x="1872643" y="635872"/>
                </a:lnTo>
                <a:lnTo>
                  <a:pt x="1833083" y="655629"/>
                </a:lnTo>
                <a:lnTo>
                  <a:pt x="1790796" y="670242"/>
                </a:lnTo>
                <a:lnTo>
                  <a:pt x="1746190" y="679307"/>
                </a:lnTo>
                <a:lnTo>
                  <a:pt x="1699670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45682" y="2149179"/>
            <a:ext cx="2042795" cy="682625"/>
          </a:xfrm>
          <a:custGeom>
            <a:avLst/>
            <a:gdLst/>
            <a:ahLst/>
            <a:cxnLst/>
            <a:rect l="l" t="t" r="r" b="b"/>
            <a:pathLst>
              <a:path w="2042794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042317" y="277629"/>
                </a:lnTo>
                <a:lnTo>
                  <a:pt x="2042317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3182" y="3876710"/>
            <a:ext cx="6095999" cy="5448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0468" y="3876710"/>
            <a:ext cx="5886449" cy="53816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01096" y="2167751"/>
            <a:ext cx="948626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65">
                <a:solidFill>
                  <a:srgbClr val="E7EDF1"/>
                </a:solidFill>
                <a:latin typeface="Arial"/>
                <a:cs typeface="Arial"/>
              </a:rPr>
              <a:t>АКТУАЛЬНОСТЬ</a:t>
            </a:r>
            <a:r>
              <a:rPr dirty="0" sz="5500" spc="-2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5500" spc="50">
                <a:solidFill>
                  <a:srgbClr val="E7EDF1"/>
                </a:solidFill>
                <a:latin typeface="Arial"/>
                <a:cs typeface="Arial"/>
              </a:rPr>
              <a:t>ПРОЕКТА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021080"/>
            <a:chOff x="0" y="5"/>
            <a:chExt cx="18288000" cy="1021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18287999" cy="10208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"/>
              <a:ext cx="18288000" cy="409575"/>
            </a:xfrm>
            <a:custGeom>
              <a:avLst/>
              <a:gdLst/>
              <a:ahLst/>
              <a:cxnLst/>
              <a:rect l="l" t="t" r="r" b="b"/>
              <a:pathLst>
                <a:path w="18288000" h="409575">
                  <a:moveTo>
                    <a:pt x="0" y="0"/>
                  </a:moveTo>
                  <a:lnTo>
                    <a:pt x="18287999" y="0"/>
                  </a:lnTo>
                  <a:lnTo>
                    <a:pt x="18287999" y="408997"/>
                  </a:lnTo>
                  <a:lnTo>
                    <a:pt x="0" y="408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1294215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20" h="682625">
                <a:moveTo>
                  <a:pt x="2128640" y="682418"/>
                </a:moveTo>
                <a:lnTo>
                  <a:pt x="2079126" y="678936"/>
                </a:lnTo>
                <a:lnTo>
                  <a:pt x="2031770" y="668804"/>
                </a:lnTo>
                <a:lnTo>
                  <a:pt x="1987070" y="652491"/>
                </a:lnTo>
                <a:lnTo>
                  <a:pt x="1945522" y="630469"/>
                </a:lnTo>
                <a:lnTo>
                  <a:pt x="1907626" y="603209"/>
                </a:lnTo>
                <a:lnTo>
                  <a:pt x="1873879" y="571180"/>
                </a:lnTo>
                <a:lnTo>
                  <a:pt x="1844778" y="534852"/>
                </a:lnTo>
                <a:lnTo>
                  <a:pt x="1820822" y="494698"/>
                </a:lnTo>
                <a:lnTo>
                  <a:pt x="1802509" y="451186"/>
                </a:lnTo>
                <a:lnTo>
                  <a:pt x="1790337" y="404788"/>
                </a:lnTo>
                <a:lnTo>
                  <a:pt x="0" y="404788"/>
                </a:lnTo>
                <a:lnTo>
                  <a:pt x="0" y="277629"/>
                </a:lnTo>
                <a:lnTo>
                  <a:pt x="1788209" y="277629"/>
                </a:lnTo>
                <a:lnTo>
                  <a:pt x="1800899" y="231746"/>
                </a:lnTo>
                <a:lnTo>
                  <a:pt x="1819512" y="188534"/>
                </a:lnTo>
                <a:lnTo>
                  <a:pt x="1843589" y="148500"/>
                </a:lnTo>
                <a:lnTo>
                  <a:pt x="1872670" y="112154"/>
                </a:lnTo>
                <a:lnTo>
                  <a:pt x="1906296" y="80004"/>
                </a:lnTo>
                <a:lnTo>
                  <a:pt x="1944007" y="52558"/>
                </a:lnTo>
                <a:lnTo>
                  <a:pt x="1985344" y="30327"/>
                </a:lnTo>
                <a:lnTo>
                  <a:pt x="2029847" y="13817"/>
                </a:lnTo>
                <a:lnTo>
                  <a:pt x="2077056" y="3539"/>
                </a:lnTo>
                <a:lnTo>
                  <a:pt x="2126512" y="0"/>
                </a:lnTo>
                <a:lnTo>
                  <a:pt x="2173521" y="3111"/>
                </a:lnTo>
                <a:lnTo>
                  <a:pt x="2218535" y="12176"/>
                </a:lnTo>
                <a:lnTo>
                  <a:pt x="2261155" y="26789"/>
                </a:lnTo>
                <a:lnTo>
                  <a:pt x="2300983" y="46546"/>
                </a:lnTo>
                <a:lnTo>
                  <a:pt x="2337619" y="71042"/>
                </a:lnTo>
                <a:lnTo>
                  <a:pt x="2370665" y="99872"/>
                </a:lnTo>
                <a:lnTo>
                  <a:pt x="2399722" y="132632"/>
                </a:lnTo>
                <a:lnTo>
                  <a:pt x="2424389" y="168917"/>
                </a:lnTo>
                <a:lnTo>
                  <a:pt x="2444270" y="208321"/>
                </a:lnTo>
                <a:lnTo>
                  <a:pt x="2458965" y="250441"/>
                </a:lnTo>
                <a:lnTo>
                  <a:pt x="2468074" y="294872"/>
                </a:lnTo>
                <a:lnTo>
                  <a:pt x="2471199" y="341209"/>
                </a:lnTo>
                <a:lnTo>
                  <a:pt x="2468075" y="387545"/>
                </a:lnTo>
                <a:lnTo>
                  <a:pt x="2458974" y="431976"/>
                </a:lnTo>
                <a:lnTo>
                  <a:pt x="2444303" y="474096"/>
                </a:lnTo>
                <a:lnTo>
                  <a:pt x="2424468" y="513501"/>
                </a:lnTo>
                <a:lnTo>
                  <a:pt x="2399875" y="549786"/>
                </a:lnTo>
                <a:lnTo>
                  <a:pt x="2370931" y="582545"/>
                </a:lnTo>
                <a:lnTo>
                  <a:pt x="2338042" y="611376"/>
                </a:lnTo>
                <a:lnTo>
                  <a:pt x="2301614" y="635872"/>
                </a:lnTo>
                <a:lnTo>
                  <a:pt x="2262053" y="655629"/>
                </a:lnTo>
                <a:lnTo>
                  <a:pt x="2219766" y="670242"/>
                </a:lnTo>
                <a:lnTo>
                  <a:pt x="2175160" y="679307"/>
                </a:lnTo>
                <a:lnTo>
                  <a:pt x="2128640" y="682418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713" y="1297787"/>
            <a:ext cx="2471420" cy="682625"/>
          </a:xfrm>
          <a:custGeom>
            <a:avLst/>
            <a:gdLst/>
            <a:ahLst/>
            <a:cxnLst/>
            <a:rect l="l" t="t" r="r" b="b"/>
            <a:pathLst>
              <a:path w="2471419" h="682625">
                <a:moveTo>
                  <a:pt x="342558" y="0"/>
                </a:moveTo>
                <a:lnTo>
                  <a:pt x="392072" y="3482"/>
                </a:lnTo>
                <a:lnTo>
                  <a:pt x="439428" y="13614"/>
                </a:lnTo>
                <a:lnTo>
                  <a:pt x="484129" y="29926"/>
                </a:lnTo>
                <a:lnTo>
                  <a:pt x="525676" y="51948"/>
                </a:lnTo>
                <a:lnTo>
                  <a:pt x="563572" y="79209"/>
                </a:lnTo>
                <a:lnTo>
                  <a:pt x="597320" y="111238"/>
                </a:lnTo>
                <a:lnTo>
                  <a:pt x="626420" y="147565"/>
                </a:lnTo>
                <a:lnTo>
                  <a:pt x="650376" y="187720"/>
                </a:lnTo>
                <a:lnTo>
                  <a:pt x="668689" y="231231"/>
                </a:lnTo>
                <a:lnTo>
                  <a:pt x="680862" y="277629"/>
                </a:lnTo>
                <a:lnTo>
                  <a:pt x="2471285" y="277629"/>
                </a:lnTo>
                <a:lnTo>
                  <a:pt x="2471285" y="404788"/>
                </a:lnTo>
                <a:lnTo>
                  <a:pt x="682989" y="404788"/>
                </a:lnTo>
                <a:lnTo>
                  <a:pt x="670300" y="450671"/>
                </a:lnTo>
                <a:lnTo>
                  <a:pt x="651687" y="493884"/>
                </a:lnTo>
                <a:lnTo>
                  <a:pt x="627610" y="533918"/>
                </a:lnTo>
                <a:lnTo>
                  <a:pt x="598528" y="570264"/>
                </a:lnTo>
                <a:lnTo>
                  <a:pt x="564902" y="602414"/>
                </a:lnTo>
                <a:lnTo>
                  <a:pt x="527191" y="629859"/>
                </a:lnTo>
                <a:lnTo>
                  <a:pt x="485854" y="652091"/>
                </a:lnTo>
                <a:lnTo>
                  <a:pt x="441351" y="668600"/>
                </a:lnTo>
                <a:lnTo>
                  <a:pt x="394142" y="678879"/>
                </a:lnTo>
                <a:lnTo>
                  <a:pt x="344686" y="682418"/>
                </a:lnTo>
                <a:lnTo>
                  <a:pt x="297677" y="679307"/>
                </a:lnTo>
                <a:lnTo>
                  <a:pt x="252663" y="670242"/>
                </a:lnTo>
                <a:lnTo>
                  <a:pt x="210043" y="655629"/>
                </a:lnTo>
                <a:lnTo>
                  <a:pt x="170215" y="635872"/>
                </a:lnTo>
                <a:lnTo>
                  <a:pt x="133579" y="611376"/>
                </a:lnTo>
                <a:lnTo>
                  <a:pt x="100533" y="582545"/>
                </a:lnTo>
                <a:lnTo>
                  <a:pt x="71477" y="549786"/>
                </a:lnTo>
                <a:lnTo>
                  <a:pt x="46809" y="513501"/>
                </a:lnTo>
                <a:lnTo>
                  <a:pt x="26928" y="474096"/>
                </a:lnTo>
                <a:lnTo>
                  <a:pt x="12234" y="431976"/>
                </a:lnTo>
                <a:lnTo>
                  <a:pt x="3125" y="387545"/>
                </a:lnTo>
                <a:lnTo>
                  <a:pt x="0" y="341209"/>
                </a:lnTo>
                <a:lnTo>
                  <a:pt x="3123" y="294872"/>
                </a:lnTo>
                <a:lnTo>
                  <a:pt x="12224" y="250441"/>
                </a:lnTo>
                <a:lnTo>
                  <a:pt x="26895" y="208321"/>
                </a:lnTo>
                <a:lnTo>
                  <a:pt x="46730" y="168917"/>
                </a:lnTo>
                <a:lnTo>
                  <a:pt x="71323" y="132632"/>
                </a:lnTo>
                <a:lnTo>
                  <a:pt x="100267" y="99872"/>
                </a:lnTo>
                <a:lnTo>
                  <a:pt x="133157" y="71042"/>
                </a:lnTo>
                <a:lnTo>
                  <a:pt x="169585" y="46546"/>
                </a:lnTo>
                <a:lnTo>
                  <a:pt x="209145" y="26789"/>
                </a:lnTo>
                <a:lnTo>
                  <a:pt x="251432" y="12176"/>
                </a:lnTo>
                <a:lnTo>
                  <a:pt x="296038" y="3111"/>
                </a:lnTo>
                <a:lnTo>
                  <a:pt x="34255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3524291"/>
            <a:ext cx="4667249" cy="4667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512" y="3524291"/>
            <a:ext cx="4667249" cy="4667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38997" y="3524291"/>
            <a:ext cx="4667249" cy="46672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08887" y="1204922"/>
            <a:ext cx="368871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25">
                <a:solidFill>
                  <a:srgbClr val="E7EDF1"/>
                </a:solidFill>
                <a:latin typeface="Arial"/>
                <a:cs typeface="Arial"/>
              </a:rPr>
              <a:t>А</a:t>
            </a:r>
            <a:r>
              <a:rPr dirty="0" sz="5500" spc="390">
                <a:solidFill>
                  <a:srgbClr val="E7EDF1"/>
                </a:solidFill>
                <a:latin typeface="Arial"/>
                <a:cs typeface="Arial"/>
              </a:rPr>
              <a:t>Н</a:t>
            </a:r>
            <a:r>
              <a:rPr dirty="0" sz="5500" spc="-25">
                <a:solidFill>
                  <a:srgbClr val="E7EDF1"/>
                </a:solidFill>
                <a:latin typeface="Arial"/>
                <a:cs typeface="Arial"/>
              </a:rPr>
              <a:t>А</a:t>
            </a:r>
            <a:r>
              <a:rPr dirty="0" sz="5500" spc="390">
                <a:solidFill>
                  <a:srgbClr val="E7EDF1"/>
                </a:solidFill>
                <a:latin typeface="Arial"/>
                <a:cs typeface="Arial"/>
              </a:rPr>
              <a:t>Л</a:t>
            </a:r>
            <a:r>
              <a:rPr dirty="0" sz="5500" spc="250">
                <a:solidFill>
                  <a:srgbClr val="E7EDF1"/>
                </a:solidFill>
                <a:latin typeface="Arial"/>
                <a:cs typeface="Arial"/>
              </a:rPr>
              <a:t>О</a:t>
            </a:r>
            <a:r>
              <a:rPr dirty="0" sz="5500" spc="120">
                <a:solidFill>
                  <a:srgbClr val="E7EDF1"/>
                </a:solidFill>
                <a:latin typeface="Arial"/>
                <a:cs typeface="Arial"/>
              </a:rPr>
              <a:t>Г</a:t>
            </a:r>
            <a:r>
              <a:rPr dirty="0" sz="5500" spc="570">
                <a:solidFill>
                  <a:srgbClr val="E7EDF1"/>
                </a:solidFill>
                <a:latin typeface="Arial"/>
                <a:cs typeface="Arial"/>
              </a:rPr>
              <a:t>И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Наземцев Сергей</dc:creator>
  <cp:keywords>DAEuL55bGi4,BACtZCDuuUA</cp:keywords>
  <dc:title>Нейросети и искусственный интеллект</dc:title>
  <dcterms:created xsi:type="dcterms:W3CDTF">2021-11-03T07:03:07Z</dcterms:created>
  <dcterms:modified xsi:type="dcterms:W3CDTF">2021-11-03T07:03:07Z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2021-11-03T00:00:00Z</vt:filetime>
  </property>
  <property fmtid="{D5CDD505-2E9C-101B-9397-08002B2CF9AE}" pid="3" name="Creator">
    <vt:lpwstr>Canva</vt:lpwstr>
  </property>
  <property fmtid="{D5CDD505-2E9C-101B-9397-08002B2CF9AE}" pid="4" name="LastSaved">
    <vt:filetime>2021-11-03T00:00:00Z</vt:filetime>
  </property>
</Properties>
</file>