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5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09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43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3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01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64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35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6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3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37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72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C951-A25F-4F43-8586-83CF02610A70}" type="datetimeFigureOut">
              <a:rPr kumimoji="1" lang="zh-CN" altLang="en-US" smtClean="0"/>
              <a:t>15-3-7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D0CF3-A900-FC42-92D2-F04A9D698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4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102" y="1251218"/>
            <a:ext cx="6122855" cy="23128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87102" y="1251218"/>
            <a:ext cx="2028314" cy="23128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36832" y="1876826"/>
            <a:ext cx="928854" cy="1023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4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31" y="1055711"/>
            <a:ext cx="3760689" cy="5377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95746" y="32991"/>
            <a:ext cx="3760689" cy="5377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CollectionView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53448" y="4206350"/>
            <a:ext cx="2556609" cy="791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pageView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97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7372" y="909977"/>
            <a:ext cx="3677504" cy="5687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37372" y="5478817"/>
            <a:ext cx="3677504" cy="1118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系统</a:t>
            </a:r>
            <a:r>
              <a:rPr kumimoji="1" lang="en-US" altLang="zh-CN" dirty="0" err="1" smtClean="0"/>
              <a:t>tabBar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69824" y="4919560"/>
            <a:ext cx="3677504" cy="1118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tabBar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>
            <a:off x="682423" y="909977"/>
            <a:ext cx="56869" cy="4568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843552" y="4711023"/>
            <a:ext cx="1042592" cy="1118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18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553009"/>
            <a:ext cx="3667125" cy="56515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78685" y="548680"/>
            <a:ext cx="3667125" cy="56515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45810" y="548680"/>
            <a:ext cx="3667125" cy="56515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220507" y="1206500"/>
            <a:ext cx="3667125" cy="565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UIS</a:t>
            </a:r>
            <a:r>
              <a:rPr kumimoji="1" lang="en-US" altLang="zh-CN" dirty="0" err="1" smtClean="0"/>
              <a:t>crollView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51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283" y="0"/>
            <a:ext cx="3667125" cy="56515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42327" y="249762"/>
            <a:ext cx="3667125" cy="56515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16406" y="6138652"/>
            <a:ext cx="3667125" cy="5651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UIS</a:t>
            </a:r>
            <a:r>
              <a:rPr kumimoji="1" lang="en-US" altLang="zh-CN" dirty="0" err="1" smtClean="0"/>
              <a:t>crollView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6782" y="6334268"/>
            <a:ext cx="2342183" cy="523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center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1121609" y="5901262"/>
            <a:ext cx="98966" cy="433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42327" y="6224802"/>
            <a:ext cx="2342183" cy="523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reuse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 flipV="1">
            <a:off x="4981264" y="5901262"/>
            <a:ext cx="98965" cy="323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6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359" y="895086"/>
            <a:ext cx="8243065" cy="495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ContentSize</a:t>
            </a:r>
            <a:r>
              <a:rPr kumimoji="1" lang="en-US" altLang="zh-CN" dirty="0" smtClean="0"/>
              <a:t> = 3 *</a:t>
            </a:r>
            <a:r>
              <a:rPr kumimoji="1" lang="zh-CN" altLang="en-US" dirty="0" smtClean="0"/>
              <a:t>ｗ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804158" y="1144879"/>
            <a:ext cx="2771034" cy="49530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reuse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333875" y="6097879"/>
            <a:ext cx="465952" cy="369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282661" y="895086"/>
            <a:ext cx="2770729" cy="5032375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center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2661" y="1048197"/>
            <a:ext cx="2734810" cy="4953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UISc</a:t>
            </a:r>
            <a:r>
              <a:rPr kumimoji="1" lang="en-US" altLang="zh-CN" dirty="0" err="1" smtClean="0"/>
              <a:t>rollView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14091" y="6628499"/>
            <a:ext cx="2342183" cy="459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center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64726" y="6097879"/>
            <a:ext cx="133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offsetX</a:t>
            </a:r>
            <a:r>
              <a:rPr kumimoji="1" lang="en-US" altLang="zh-CN" dirty="0" smtClean="0"/>
              <a:t> =   w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94805" y="6628499"/>
            <a:ext cx="2342183" cy="523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reuse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6572979" y="6001197"/>
            <a:ext cx="1014376" cy="466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1179" y="2523810"/>
            <a:ext cx="4041092" cy="608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39138" y="6231171"/>
            <a:ext cx="1402011" cy="125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5905" y="6231171"/>
            <a:ext cx="1402011" cy="125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9138" y="2857660"/>
            <a:ext cx="1402011" cy="125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58305" y="2857660"/>
            <a:ext cx="1402011" cy="125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39138" y="4692600"/>
            <a:ext cx="1402011" cy="125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8305" y="4692600"/>
            <a:ext cx="1402011" cy="125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12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90459" y="494864"/>
            <a:ext cx="4140057" cy="592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Cell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67745" y="494864"/>
            <a:ext cx="4123563" cy="592188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cell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2519668" y="494864"/>
            <a:ext cx="4140057" cy="5921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UIImageView.image</a:t>
            </a:r>
            <a:r>
              <a:rPr kumimoji="1" lang="en-US" altLang="zh-CN" dirty="0" smtClean="0"/>
              <a:t> =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2458" y="494864"/>
            <a:ext cx="4123563" cy="5921881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UIC</a:t>
            </a:r>
            <a:r>
              <a:rPr kumimoji="1" lang="en-US" altLang="zh-CN" dirty="0" err="1" smtClean="0"/>
              <a:t>ollectionView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48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9138" y="841270"/>
            <a:ext cx="4074080" cy="5262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36034" y="1270152"/>
            <a:ext cx="1154598" cy="10557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62643" y="841270"/>
            <a:ext cx="3694712" cy="2259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cell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62643" y="841270"/>
            <a:ext cx="3694712" cy="2259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contentView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62643" y="4123873"/>
            <a:ext cx="3694712" cy="2259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UIImageView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7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424655" y="-263927"/>
            <a:ext cx="3678217" cy="5575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新特性界面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3216" y="560847"/>
            <a:ext cx="3678217" cy="5575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tabBarVc</a:t>
            </a:r>
            <a:r>
              <a:rPr kumimoji="1" lang="zh-CN" altLang="en-US" dirty="0" smtClean="0"/>
              <a:t>界面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52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43</Words>
  <Application>Microsoft Macintosh PowerPoint</Application>
  <PresentationFormat>全屏显示(4:3)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万恶请问</dc:creator>
  <cp:lastModifiedBy>apple 万恶请问</cp:lastModifiedBy>
  <cp:revision>10</cp:revision>
  <dcterms:created xsi:type="dcterms:W3CDTF">2015-03-07T02:48:26Z</dcterms:created>
  <dcterms:modified xsi:type="dcterms:W3CDTF">2015-03-07T09:26:47Z</dcterms:modified>
</cp:coreProperties>
</file>