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IBM Plex Sans"/>
      <p:regular r:id="rId24"/>
      <p:bold r:id="rId25"/>
      <p:italic r:id="rId26"/>
      <p:boldItalic r:id="rId27"/>
    </p:embeddedFont>
    <p:embeddedFont>
      <p:font typeface="IBM Plex Sa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058EA3-249C-44E6-9485-ABA82F1D7854}">
  <a:tblStyle styleId="{BF058EA3-249C-44E6-9485-ABA82F1D78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italic.fntdata"/><Relationship Id="rId25" Type="http://schemas.openxmlformats.org/officeDocument/2006/relationships/font" Target="fonts/IBMPlexSans-bold.fntdata"/><Relationship Id="rId28" Type="http://schemas.openxmlformats.org/officeDocument/2006/relationships/font" Target="fonts/IBMPlexSansSemiBold-regular.fntdata"/><Relationship Id="rId27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SemiBold-boldItalic.fntdata"/><Relationship Id="rId30" Type="http://schemas.openxmlformats.org/officeDocument/2006/relationships/font" Target="fonts/IBMPlexSans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20b094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20b094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4cd1e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c4cd1e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20b094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f20b094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20b0949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f20b0949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45f219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1745f219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4cd1e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c4cd1e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20b094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f20b094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22a1185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922a1185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40000" y="567600"/>
            <a:ext cx="7486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в группах задач: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567600"/>
            <a:ext cx="7495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567600"/>
            <a:ext cx="78339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540000" y="567600"/>
            <a:ext cx="8064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75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838338" y="3039000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{BF058EA3-249C-44E6-9485-ABA82F1D7854}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25: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цикл, который принимает на вход два числа (A и B) и возводит число A в натуральную степень B.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3, 5 -&gt; 243 (3⁵)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4 -&gt; 16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27: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число и выдаёт сумму цифр в числе.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452 -&gt; 11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82 -&gt; 10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9012 -&gt; 12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29: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задаёт массив из 8 элементов и выводит их на экран.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5, 7, 19 -&gt; [1, 2, 5, 7, 19] 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6, 1, 33 -&gt; [6, 1, 33]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6" name="Google Shape;196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4.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19: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пятизначное число и проверяет, является ли оно палиндромом.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21: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координаты двух точек и находит расстояние между ними в 3D пространстве.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кубов чисел от 1 до N.</a:t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мидлом”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сеньором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40000" y="567600"/>
            <a:ext cx="7869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latin typeface="IBM Plex Sans"/>
                <a:ea typeface="IBM Plex Sans"/>
                <a:cs typeface="IBM Plex Sans"/>
                <a:sym typeface="IBM Plex Sans"/>
              </a:rPr>
              <a:t>Задача 24: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(А) и выдаёт сумму чисел от 1 до А.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7 -&gt; 28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4 -&gt; 10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8 -&gt; 36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06075" y="496025"/>
            <a:ext cx="82947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39750" y="496025"/>
            <a:ext cx="81456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