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7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7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8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6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9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5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9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42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685800" y="399806"/>
            <a:ext cx="7436224" cy="701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F79646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Familial Support and Stress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56400" y="1498600"/>
            <a:ext cx="4902200" cy="2037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2719"/>
              </a:lnSpc>
            </a:pPr>
            <a:r>
              <a:rPr lang="en-US" sz="1600" dirty="0">
                <a:solidFill>
                  <a:srgbClr val="F79646"/>
                </a:solidFill>
                <a:latin typeface="Quicksand"/>
                <a:ea typeface="Quicksand"/>
                <a:cs typeface="Quicksand"/>
                <a:sym typeface="Quicksand"/>
              </a:rPr>
              <a:t>There is no correlation, if any, with this data set that there was an impact of Familial support on stress levels.</a:t>
            </a:r>
          </a:p>
          <a:p>
            <a:pPr defTabSz="609630">
              <a:lnSpc>
                <a:spcPts val="2719"/>
              </a:lnSpc>
            </a:pPr>
            <a:endParaRPr lang="en-US" sz="1600" dirty="0">
              <a:solidFill>
                <a:srgbClr val="F7964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defTabSz="609630">
              <a:lnSpc>
                <a:spcPts val="2719"/>
              </a:lnSpc>
            </a:pPr>
            <a:r>
              <a:rPr lang="en-US" sz="1600" dirty="0">
                <a:solidFill>
                  <a:srgbClr val="F79646"/>
                </a:solidFill>
                <a:latin typeface="Quicksand"/>
                <a:ea typeface="Quicksand"/>
                <a:cs typeface="Quicksand"/>
                <a:sym typeface="Quicksand"/>
              </a:rPr>
              <a:t>The data set was far too even, and there was little variance at all for this data sample.</a:t>
            </a:r>
          </a:p>
        </p:txBody>
      </p:sp>
      <p:pic>
        <p:nvPicPr>
          <p:cNvPr id="7" name="Picture 6" descr="A graph with red dots">
            <a:extLst>
              <a:ext uri="{FF2B5EF4-FFF2-40B4-BE49-F238E27FC236}">
                <a16:creationId xmlns:a16="http://schemas.microsoft.com/office/drawing/2014/main" id="{390C5EA5-B864-198A-0E2C-351DB051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01801"/>
            <a:ext cx="5719407" cy="45638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CDCD2-9406-4D8E-F7FA-A05FD6942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36A71C1A-4C87-93E9-4D71-0CBE9D68BFAF}"/>
              </a:ext>
            </a:extLst>
          </p:cNvPr>
          <p:cNvSpPr txBox="1"/>
          <p:nvPr/>
        </p:nvSpPr>
        <p:spPr>
          <a:xfrm>
            <a:off x="685800" y="399806"/>
            <a:ext cx="6884394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F79646"/>
                </a:solidFill>
                <a:latin typeface="Cormorant Garamond Bold Italics" panose="020B0604020202020204" charset="0"/>
                <a:ea typeface="Cormorant Garamond Bold Italics"/>
                <a:cs typeface="Cormorant Garamond Bold Italics"/>
                <a:sym typeface="Cormorant Garamond Bold Italics"/>
              </a:rPr>
              <a:t>Remote work and Stress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AD9CDE5-971F-C0F2-AE50-31E615E117D7}"/>
              </a:ext>
            </a:extLst>
          </p:cNvPr>
          <p:cNvSpPr txBox="1"/>
          <p:nvPr/>
        </p:nvSpPr>
        <p:spPr>
          <a:xfrm>
            <a:off x="685800" y="1651000"/>
            <a:ext cx="4902200" cy="1345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2719"/>
              </a:lnSpc>
            </a:pPr>
            <a:r>
              <a:rPr lang="en-US" sz="1600" dirty="0">
                <a:solidFill>
                  <a:srgbClr val="F79646"/>
                </a:solidFill>
                <a:latin typeface="Quicksand"/>
                <a:ea typeface="Quicksand"/>
                <a:cs typeface="Quicksand"/>
                <a:sym typeface="Quicksand"/>
              </a:rPr>
              <a:t>There is no correlation, if any, with this data set that there was an impact of remote work on stress levels.</a:t>
            </a:r>
          </a:p>
          <a:p>
            <a:pPr defTabSz="609630">
              <a:lnSpc>
                <a:spcPts val="2719"/>
              </a:lnSpc>
            </a:pPr>
            <a:r>
              <a:rPr lang="en-US" sz="1600" dirty="0">
                <a:solidFill>
                  <a:srgbClr val="F79646"/>
                </a:solidFill>
                <a:latin typeface="Quicksand"/>
                <a:ea typeface="Quicksand"/>
                <a:cs typeface="Quicksand"/>
                <a:sym typeface="Quicksand"/>
              </a:rPr>
              <a:t>This finding also correlates with the previous findings that were inconclusive.  </a:t>
            </a: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C1D110E7-775B-59D1-11DC-73705443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397001"/>
            <a:ext cx="5334000" cy="4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906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Cormorant Garamond Bold Italics</vt:lpstr>
      <vt:lpstr>Quicksand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Burnap</dc:creator>
  <cp:lastModifiedBy>Sarah Burnap</cp:lastModifiedBy>
  <cp:revision>1</cp:revision>
  <dcterms:created xsi:type="dcterms:W3CDTF">2025-02-11T05:16:49Z</dcterms:created>
  <dcterms:modified xsi:type="dcterms:W3CDTF">2025-02-11T05:19:02Z</dcterms:modified>
</cp:coreProperties>
</file>