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9" r:id="rId6"/>
    <p:sldId id="283" r:id="rId7"/>
    <p:sldId id="285" r:id="rId8"/>
    <p:sldId id="292" r:id="rId9"/>
    <p:sldId id="293" r:id="rId10"/>
    <p:sldId id="296" r:id="rId11"/>
    <p:sldId id="294" r:id="rId12"/>
    <p:sldId id="297" r:id="rId13"/>
    <p:sldId id="286" r:id="rId14"/>
    <p:sldId id="290" r:id="rId15"/>
    <p:sldId id="288" r:id="rId16"/>
    <p:sldId id="291" r:id="rId17"/>
    <p:sldId id="282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89"/>
            <p14:sldId id="283"/>
            <p14:sldId id="285"/>
            <p14:sldId id="292"/>
            <p14:sldId id="293"/>
            <p14:sldId id="296"/>
            <p14:sldId id="294"/>
            <p14:sldId id="297"/>
            <p14:sldId id="286"/>
            <p14:sldId id="290"/>
            <p14:sldId id="288"/>
            <p14:sldId id="291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Wei Liu" initials="WL" lastIdx="1" clrIdx="4">
    <p:extLst>
      <p:ext uri="{19B8F6BF-5375-455C-9EA6-DF929625EA0E}">
        <p15:presenceInfo xmlns:p15="http://schemas.microsoft.com/office/powerpoint/2012/main" userId="Wei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241" autoAdjust="0"/>
  </p:normalViewPr>
  <p:slideViewPr>
    <p:cSldViewPr snapToGrid="0">
      <p:cViewPr varScale="1">
        <p:scale>
          <a:sx n="99" d="100"/>
          <a:sy n="99" d="100"/>
        </p:scale>
        <p:origin x="4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2022/12/17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Massive MIMO</a:t>
            </a:r>
            <a:r>
              <a:rPr lang="zh-CN" altLang="en-US" sz="4800" dirty="0">
                <a:solidFill>
                  <a:schemeClr val="bg1"/>
                </a:solidFill>
              </a:rPr>
              <a:t>基站设备时钟方案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5607-3C00-E218-57DB-718FFAE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788143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DC297B-C649-AEC2-2A78-61E0B50C899F}"/>
              </a:ext>
            </a:extLst>
          </p:cNvPr>
          <p:cNvSpPr/>
          <p:nvPr/>
        </p:nvSpPr>
        <p:spPr>
          <a:xfrm>
            <a:off x="4089245" y="1787386"/>
            <a:ext cx="2006755" cy="462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67876-F817-F802-ECF0-BF0725328F4E}"/>
              </a:ext>
            </a:extLst>
          </p:cNvPr>
          <p:cNvSpPr/>
          <p:nvPr/>
        </p:nvSpPr>
        <p:spPr>
          <a:xfrm>
            <a:off x="7269696" y="1787386"/>
            <a:ext cx="1546638" cy="910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99F02-8983-5345-01E6-5A803697A2C1}"/>
              </a:ext>
            </a:extLst>
          </p:cNvPr>
          <p:cNvSpPr/>
          <p:nvPr/>
        </p:nvSpPr>
        <p:spPr>
          <a:xfrm>
            <a:off x="1576165" y="1948655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54D6C5-6145-41EA-BE33-7D2490E796A6}"/>
              </a:ext>
            </a:extLst>
          </p:cNvPr>
          <p:cNvSpPr/>
          <p:nvPr/>
        </p:nvSpPr>
        <p:spPr>
          <a:xfrm>
            <a:off x="7269696" y="2799817"/>
            <a:ext cx="1546638" cy="910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31C207-AF82-EFEC-17D1-9FF922D29EED}"/>
              </a:ext>
            </a:extLst>
          </p:cNvPr>
          <p:cNvSpPr/>
          <p:nvPr/>
        </p:nvSpPr>
        <p:spPr>
          <a:xfrm>
            <a:off x="7269696" y="3812248"/>
            <a:ext cx="1546638" cy="910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D422732-61C9-A6DB-D6F0-8C773A50FD7E}"/>
              </a:ext>
            </a:extLst>
          </p:cNvPr>
          <p:cNvCxnSpPr>
            <a:cxnSpLocks/>
          </p:cNvCxnSpPr>
          <p:nvPr/>
        </p:nvCxnSpPr>
        <p:spPr>
          <a:xfrm>
            <a:off x="6107889" y="2005162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7E9B473-6796-B4DA-DCD8-A50678C7EC29}"/>
              </a:ext>
            </a:extLst>
          </p:cNvPr>
          <p:cNvSpPr txBox="1"/>
          <p:nvPr/>
        </p:nvSpPr>
        <p:spPr>
          <a:xfrm>
            <a:off x="6166014" y="1728163"/>
            <a:ext cx="74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677C04-696B-4F5B-382D-B9FAB82C244F}"/>
              </a:ext>
            </a:extLst>
          </p:cNvPr>
          <p:cNvCxnSpPr>
            <a:cxnSpLocks/>
          </p:cNvCxnSpPr>
          <p:nvPr/>
        </p:nvCxnSpPr>
        <p:spPr>
          <a:xfrm>
            <a:off x="6096002" y="2421125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5CC123D-3CA9-3716-0173-319EAD50A442}"/>
              </a:ext>
            </a:extLst>
          </p:cNvPr>
          <p:cNvSpPr txBox="1"/>
          <p:nvPr/>
        </p:nvSpPr>
        <p:spPr>
          <a:xfrm>
            <a:off x="6154127" y="2144126"/>
            <a:ext cx="75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FDA40F-40B0-F31E-B6EF-05D5EB427788}"/>
              </a:ext>
            </a:extLst>
          </p:cNvPr>
          <p:cNvSpPr txBox="1"/>
          <p:nvPr/>
        </p:nvSpPr>
        <p:spPr>
          <a:xfrm>
            <a:off x="9536806" y="1612569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156.25 </a:t>
            </a:r>
            <a:r>
              <a:rPr lang="en-US" altLang="zh-CN" dirty="0" err="1"/>
              <a:t>eCPRI</a:t>
            </a:r>
            <a:r>
              <a:rPr lang="zh-CN" altLang="en-US" dirty="0"/>
              <a:t>业务钟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775A7F-3798-32D3-41EE-EE440F71ADA8}"/>
              </a:ext>
            </a:extLst>
          </p:cNvPr>
          <p:cNvSpPr txBox="1"/>
          <p:nvPr/>
        </p:nvSpPr>
        <p:spPr>
          <a:xfrm>
            <a:off x="9536806" y="2011395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122.88 CPRI</a:t>
            </a:r>
            <a:r>
              <a:rPr lang="zh-CN" altLang="en-US" dirty="0"/>
              <a:t>业务钟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685C4B1-DF62-54F6-30BA-D70A1E74C113}"/>
              </a:ext>
            </a:extLst>
          </p:cNvPr>
          <p:cNvCxnSpPr>
            <a:cxnSpLocks/>
          </p:cNvCxnSpPr>
          <p:nvPr/>
        </p:nvCxnSpPr>
        <p:spPr>
          <a:xfrm>
            <a:off x="6107887" y="3013063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386C7CB-3A3D-D369-DFA3-E3B3CC340165}"/>
              </a:ext>
            </a:extLst>
          </p:cNvPr>
          <p:cNvSpPr txBox="1"/>
          <p:nvPr/>
        </p:nvSpPr>
        <p:spPr>
          <a:xfrm>
            <a:off x="6166012" y="2736064"/>
            <a:ext cx="74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22436F-DF41-99BF-A2EC-5B5EE8796398}"/>
              </a:ext>
            </a:extLst>
          </p:cNvPr>
          <p:cNvCxnSpPr>
            <a:cxnSpLocks/>
          </p:cNvCxnSpPr>
          <p:nvPr/>
        </p:nvCxnSpPr>
        <p:spPr>
          <a:xfrm>
            <a:off x="6096000" y="3429026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5BAB54-12BD-C162-5F76-245836A634DC}"/>
              </a:ext>
            </a:extLst>
          </p:cNvPr>
          <p:cNvSpPr txBox="1"/>
          <p:nvPr/>
        </p:nvSpPr>
        <p:spPr>
          <a:xfrm>
            <a:off x="6154125" y="3152027"/>
            <a:ext cx="75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3417A-F55F-B394-8622-5D12735484A6}"/>
              </a:ext>
            </a:extLst>
          </p:cNvPr>
          <p:cNvCxnSpPr>
            <a:cxnSpLocks/>
          </p:cNvCxnSpPr>
          <p:nvPr/>
        </p:nvCxnSpPr>
        <p:spPr>
          <a:xfrm>
            <a:off x="6119774" y="4020963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C82017E-E678-E658-6F79-5388969D0164}"/>
              </a:ext>
            </a:extLst>
          </p:cNvPr>
          <p:cNvSpPr txBox="1"/>
          <p:nvPr/>
        </p:nvSpPr>
        <p:spPr>
          <a:xfrm>
            <a:off x="6177899" y="3743964"/>
            <a:ext cx="74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928FBFD-C13D-3A8D-13E1-266CF60E7966}"/>
              </a:ext>
            </a:extLst>
          </p:cNvPr>
          <p:cNvCxnSpPr>
            <a:cxnSpLocks/>
          </p:cNvCxnSpPr>
          <p:nvPr/>
        </p:nvCxnSpPr>
        <p:spPr>
          <a:xfrm>
            <a:off x="6107887" y="4436926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9B1C56B-630B-09B3-1806-D29EFBED65FE}"/>
              </a:ext>
            </a:extLst>
          </p:cNvPr>
          <p:cNvSpPr txBox="1"/>
          <p:nvPr/>
        </p:nvSpPr>
        <p:spPr>
          <a:xfrm>
            <a:off x="6166012" y="4159927"/>
            <a:ext cx="75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6DB508E-22B8-F534-C2E0-43AF376595E8}"/>
              </a:ext>
            </a:extLst>
          </p:cNvPr>
          <p:cNvCxnSpPr>
            <a:cxnSpLocks/>
          </p:cNvCxnSpPr>
          <p:nvPr/>
        </p:nvCxnSpPr>
        <p:spPr>
          <a:xfrm>
            <a:off x="6096000" y="5477968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6062B7-7D16-F996-81F5-9EAB53359E50}"/>
              </a:ext>
            </a:extLst>
          </p:cNvPr>
          <p:cNvSpPr/>
          <p:nvPr/>
        </p:nvSpPr>
        <p:spPr>
          <a:xfrm>
            <a:off x="7244616" y="534380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A8A2AD-CF15-C9BE-EBA1-807D8139619C}"/>
              </a:ext>
            </a:extLst>
          </p:cNvPr>
          <p:cNvSpPr/>
          <p:nvPr/>
        </p:nvSpPr>
        <p:spPr>
          <a:xfrm>
            <a:off x="7244616" y="5208317"/>
            <a:ext cx="2137643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08533A-00E5-9577-5BAC-71387CA574F5}"/>
              </a:ext>
            </a:extLst>
          </p:cNvPr>
          <p:cNvSpPr txBox="1"/>
          <p:nvPr/>
        </p:nvSpPr>
        <p:spPr>
          <a:xfrm>
            <a:off x="6096000" y="5196037"/>
            <a:ext cx="75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4B29E-256D-3233-1E8C-BA3EDFB71F71}"/>
              </a:ext>
            </a:extLst>
          </p:cNvPr>
          <p:cNvCxnSpPr>
            <a:cxnSpLocks/>
          </p:cNvCxnSpPr>
          <p:nvPr/>
        </p:nvCxnSpPr>
        <p:spPr>
          <a:xfrm>
            <a:off x="2758800" y="2421125"/>
            <a:ext cx="136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08BC6FF-1966-2D48-A01C-125D6F93E116}"/>
              </a:ext>
            </a:extLst>
          </p:cNvPr>
          <p:cNvSpPr txBox="1"/>
          <p:nvPr/>
        </p:nvSpPr>
        <p:spPr>
          <a:xfrm>
            <a:off x="3108866" y="2153247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7DCD68-21D0-524C-DB10-B2304FDBD8FC}"/>
              </a:ext>
            </a:extLst>
          </p:cNvPr>
          <p:cNvCxnSpPr>
            <a:cxnSpLocks/>
          </p:cNvCxnSpPr>
          <p:nvPr/>
        </p:nvCxnSpPr>
        <p:spPr>
          <a:xfrm>
            <a:off x="2769859" y="2103844"/>
            <a:ext cx="13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E67BF24-7B37-644E-72C3-33D4642587B8}"/>
              </a:ext>
            </a:extLst>
          </p:cNvPr>
          <p:cNvSpPr txBox="1"/>
          <p:nvPr/>
        </p:nvSpPr>
        <p:spPr>
          <a:xfrm>
            <a:off x="3044415" y="1811494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59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9CDC-94DF-D6E3-1B0D-49F53D8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925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64T64R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24434"/>
              </p:ext>
            </p:extLst>
          </p:nvPr>
        </p:nvGraphicFramePr>
        <p:xfrm>
          <a:off x="4926169" y="2588653"/>
          <a:ext cx="6639058" cy="3661015"/>
        </p:xfrm>
        <a:graphic>
          <a:graphicData uri="http://schemas.openxmlformats.org/drawingml/2006/table">
            <a:tbl>
              <a:tblPr/>
              <a:tblGrid>
                <a:gridCol w="1086158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5529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450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41498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8x12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08952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射频单元完成射频信号处理和上下行射频通道相位校正。子功能模块如下：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接口与数字中频：传输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信号，完成数字中频处理。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）和数模转换（使用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RF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小信号：射频信号下变频和放大处理；模拟信号上变频和放大处理。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Amplifier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）：实现信号功率放大。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滤波器：提供防护及滤波功能。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  <a:tr h="8672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处理单元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接口，实现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信号的汇聚与分发。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 NR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协议物理层上下行处理。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完成下行通道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I/Q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调制、映射和数字加权。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4732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BC528-2B69-C650-6C66-4479430C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3" y="2539729"/>
            <a:ext cx="4026716" cy="32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6269-4346-00FA-6B39-1DAED7C0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19B85-16B4-017A-C963-A255537A75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AFE</a:t>
            </a:r>
            <a:r>
              <a:rPr lang="zh-CN" altLang="en-US" dirty="0"/>
              <a:t>（</a:t>
            </a:r>
            <a:r>
              <a:rPr lang="en-US" altLang="zh-CN" dirty="0"/>
              <a:t>Analog Front End</a:t>
            </a:r>
            <a:r>
              <a:rPr lang="zh-CN" altLang="en-US" dirty="0"/>
              <a:t>） 模拟前端</a:t>
            </a:r>
          </a:p>
        </p:txBody>
      </p:sp>
    </p:spTree>
    <p:extLst>
      <p:ext uri="{BB962C8B-B14F-4D97-AF65-F5344CB8AC3E}">
        <p14:creationId xmlns:p14="http://schemas.microsoft.com/office/powerpoint/2010/main" val="115114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265705-4433-600D-3487-6BFC1E7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9CDC-94DF-D6E3-1B0D-49F53D8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0245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4020" cy="640080"/>
          </a:xfrm>
        </p:spPr>
        <p:txBody>
          <a:bodyPr/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 CPRI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50345"/>
              </p:ext>
            </p:extLst>
          </p:nvPr>
        </p:nvGraphicFramePr>
        <p:xfrm>
          <a:off x="4750246" y="2588653"/>
          <a:ext cx="6814981" cy="3372374"/>
        </p:xfrm>
        <a:graphic>
          <a:graphicData uri="http://schemas.openxmlformats.org/drawingml/2006/table">
            <a:tbl>
              <a:tblPr/>
              <a:tblGrid>
                <a:gridCol w="998381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58793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AAU5726e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9311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接收通道对射频信号进行下变频处理、放大处理、模数转换（使用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）及数字中频处理。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发射通道完成下行信号滤波、数模转换（使用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）、上变频处理、模拟信号放大处理。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完成上下行射频通道相位校正。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3256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78436E-5147-C756-282D-DA66D9E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6" y="2539729"/>
            <a:ext cx="3590488" cy="33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0E0E-DBD0-1196-B825-EDED69C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056901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基站设备方案（</a:t>
            </a:r>
            <a:r>
              <a:rPr lang="en-US" altLang="zh-CN" dirty="0"/>
              <a:t>32T32R</a:t>
            </a:r>
            <a:r>
              <a:rPr lang="zh-CN" altLang="en-US" dirty="0"/>
              <a:t>双频</a:t>
            </a:r>
            <a:r>
              <a:rPr lang="en-US" altLang="zh-CN" dirty="0"/>
              <a:t>CPRI</a:t>
            </a:r>
            <a:r>
              <a:rPr lang="zh-CN" altLang="en-US" dirty="0"/>
              <a:t>模块）</a:t>
            </a:r>
            <a:r>
              <a:rPr lang="en-US" altLang="zh-CN" dirty="0"/>
              <a:t>--</a:t>
            </a:r>
            <a:r>
              <a:rPr lang="zh-CN" altLang="en-US" dirty="0"/>
              <a:t>业务流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2BBB1-F44F-15C4-73F6-8E5E23119D21}"/>
              </a:ext>
            </a:extLst>
          </p:cNvPr>
          <p:cNvSpPr/>
          <p:nvPr/>
        </p:nvSpPr>
        <p:spPr>
          <a:xfrm>
            <a:off x="766539" y="1803041"/>
            <a:ext cx="1094704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D3635E-0E55-5C09-A143-398A0B4907FB}"/>
              </a:ext>
            </a:extLst>
          </p:cNvPr>
          <p:cNvSpPr/>
          <p:nvPr/>
        </p:nvSpPr>
        <p:spPr>
          <a:xfrm>
            <a:off x="4494226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688E-A8D9-083D-6DF0-93250E79B855}"/>
              </a:ext>
            </a:extLst>
          </p:cNvPr>
          <p:cNvSpPr/>
          <p:nvPr/>
        </p:nvSpPr>
        <p:spPr>
          <a:xfrm>
            <a:off x="6726744" y="1805907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E44318-CFBF-C51F-E32C-48B73C160AAA}"/>
              </a:ext>
            </a:extLst>
          </p:cNvPr>
          <p:cNvCxnSpPr>
            <a:cxnSpLocks/>
          </p:cNvCxnSpPr>
          <p:nvPr/>
        </p:nvCxnSpPr>
        <p:spPr>
          <a:xfrm>
            <a:off x="5683323" y="202831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6D4B24-FF11-DDBE-0339-CC3956A18D26}"/>
              </a:ext>
            </a:extLst>
          </p:cNvPr>
          <p:cNvCxnSpPr>
            <a:cxnSpLocks/>
          </p:cNvCxnSpPr>
          <p:nvPr/>
        </p:nvCxnSpPr>
        <p:spPr>
          <a:xfrm>
            <a:off x="5689760" y="308078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36C0DD-FA13-049A-D658-F0AEFA7E0AAA}"/>
              </a:ext>
            </a:extLst>
          </p:cNvPr>
          <p:cNvSpPr/>
          <p:nvPr/>
        </p:nvSpPr>
        <p:spPr>
          <a:xfrm>
            <a:off x="2324637" y="1390918"/>
            <a:ext cx="9247023" cy="509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6E99C7-5EAF-3D45-1A4E-0BC56E49A607}"/>
              </a:ext>
            </a:extLst>
          </p:cNvPr>
          <p:cNvSpPr txBox="1"/>
          <p:nvPr/>
        </p:nvSpPr>
        <p:spPr>
          <a:xfrm>
            <a:off x="5912321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7A4161-4139-BA3F-F7A5-985539A088E9}"/>
              </a:ext>
            </a:extLst>
          </p:cNvPr>
          <p:cNvSpPr txBox="1"/>
          <p:nvPr/>
        </p:nvSpPr>
        <p:spPr>
          <a:xfrm>
            <a:off x="5926012" y="277845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B2EB68-3C83-C940-EDAF-E2DB9E4D9CE8}"/>
              </a:ext>
            </a:extLst>
          </p:cNvPr>
          <p:cNvSpPr/>
          <p:nvPr/>
        </p:nvSpPr>
        <p:spPr>
          <a:xfrm>
            <a:off x="2698119" y="1803040"/>
            <a:ext cx="760590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C3FFDB-F569-18CA-0AD8-796FC9203E55}"/>
              </a:ext>
            </a:extLst>
          </p:cNvPr>
          <p:cNvCxnSpPr>
            <a:cxnSpLocks/>
          </p:cNvCxnSpPr>
          <p:nvPr/>
        </p:nvCxnSpPr>
        <p:spPr>
          <a:xfrm>
            <a:off x="1854557" y="2020178"/>
            <a:ext cx="84356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4C1484-7770-AFBE-9827-7805A7AD072C}"/>
              </a:ext>
            </a:extLst>
          </p:cNvPr>
          <p:cNvCxnSpPr>
            <a:cxnSpLocks/>
          </p:cNvCxnSpPr>
          <p:nvPr/>
        </p:nvCxnSpPr>
        <p:spPr>
          <a:xfrm>
            <a:off x="3454817" y="2018763"/>
            <a:ext cx="10394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0E39DB-A7F2-77A9-C57E-BB7733F40B7C}"/>
              </a:ext>
            </a:extLst>
          </p:cNvPr>
          <p:cNvSpPr txBox="1"/>
          <p:nvPr/>
        </p:nvSpPr>
        <p:spPr>
          <a:xfrm>
            <a:off x="1861247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09DF9-97C6-7DD4-9118-F67B89C9897C}"/>
              </a:ext>
            </a:extLst>
          </p:cNvPr>
          <p:cNvSpPr txBox="1"/>
          <p:nvPr/>
        </p:nvSpPr>
        <p:spPr>
          <a:xfrm>
            <a:off x="3822095" y="1702424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9EF6D0-E22D-800E-9573-57896B9C4AFE}"/>
              </a:ext>
            </a:extLst>
          </p:cNvPr>
          <p:cNvCxnSpPr>
            <a:cxnSpLocks/>
          </p:cNvCxnSpPr>
          <p:nvPr/>
        </p:nvCxnSpPr>
        <p:spPr>
          <a:xfrm>
            <a:off x="5693728" y="2580011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7B4B65-D190-945C-1DA9-0459BFA86D2D}"/>
              </a:ext>
            </a:extLst>
          </p:cNvPr>
          <p:cNvSpPr txBox="1"/>
          <p:nvPr/>
        </p:nvSpPr>
        <p:spPr>
          <a:xfrm>
            <a:off x="5922726" y="227572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06FA0B-5998-CD4F-B4F5-B7664D6ABA68}"/>
              </a:ext>
            </a:extLst>
          </p:cNvPr>
          <p:cNvCxnSpPr>
            <a:cxnSpLocks/>
          </p:cNvCxnSpPr>
          <p:nvPr/>
        </p:nvCxnSpPr>
        <p:spPr>
          <a:xfrm>
            <a:off x="5686474" y="360200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2724A-F922-EB8E-7731-C4C4B9C5AFF0}"/>
              </a:ext>
            </a:extLst>
          </p:cNvPr>
          <p:cNvSpPr txBox="1"/>
          <p:nvPr/>
        </p:nvSpPr>
        <p:spPr>
          <a:xfrm>
            <a:off x="5922726" y="329967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9BAFF-DC9E-7EBF-1C33-BE30F4471B40}"/>
              </a:ext>
            </a:extLst>
          </p:cNvPr>
          <p:cNvSpPr/>
          <p:nvPr/>
        </p:nvSpPr>
        <p:spPr>
          <a:xfrm>
            <a:off x="6726745" y="2336095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35FB73-723F-138D-4F97-BE6C079637CE}"/>
              </a:ext>
            </a:extLst>
          </p:cNvPr>
          <p:cNvSpPr/>
          <p:nvPr/>
        </p:nvSpPr>
        <p:spPr>
          <a:xfrm>
            <a:off x="6726744" y="2869149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23712E-56E9-9B53-4CF0-1386197C7D2F}"/>
              </a:ext>
            </a:extLst>
          </p:cNvPr>
          <p:cNvSpPr/>
          <p:nvPr/>
        </p:nvSpPr>
        <p:spPr>
          <a:xfrm>
            <a:off x="6726744" y="3402203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E6DAA7-A6CF-76D3-C325-AA26251C14F9}"/>
              </a:ext>
            </a:extLst>
          </p:cNvPr>
          <p:cNvSpPr/>
          <p:nvPr/>
        </p:nvSpPr>
        <p:spPr>
          <a:xfrm>
            <a:off x="8954929" y="1804232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B167F74-20CD-D308-2EA5-35FAF1D0A0E7}"/>
              </a:ext>
            </a:extLst>
          </p:cNvPr>
          <p:cNvCxnSpPr>
            <a:cxnSpLocks/>
          </p:cNvCxnSpPr>
          <p:nvPr/>
        </p:nvCxnSpPr>
        <p:spPr>
          <a:xfrm>
            <a:off x="7911508" y="202663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3C1C835-7E99-791E-B173-99D4984BEB06}"/>
              </a:ext>
            </a:extLst>
          </p:cNvPr>
          <p:cNvCxnSpPr>
            <a:cxnSpLocks/>
          </p:cNvCxnSpPr>
          <p:nvPr/>
        </p:nvCxnSpPr>
        <p:spPr>
          <a:xfrm>
            <a:off x="7917945" y="307910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754207C-9D12-425C-66F7-47C805535E91}"/>
              </a:ext>
            </a:extLst>
          </p:cNvPr>
          <p:cNvSpPr txBox="1"/>
          <p:nvPr/>
        </p:nvSpPr>
        <p:spPr>
          <a:xfrm>
            <a:off x="8140506" y="172235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ECD587-3E9A-FB0B-9A9A-C69919C6E29F}"/>
              </a:ext>
            </a:extLst>
          </p:cNvPr>
          <p:cNvSpPr txBox="1"/>
          <p:nvPr/>
        </p:nvSpPr>
        <p:spPr>
          <a:xfrm>
            <a:off x="8154197" y="277678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15A5F7-DD88-A02B-351C-163A798C2807}"/>
              </a:ext>
            </a:extLst>
          </p:cNvPr>
          <p:cNvCxnSpPr>
            <a:cxnSpLocks/>
          </p:cNvCxnSpPr>
          <p:nvPr/>
        </p:nvCxnSpPr>
        <p:spPr>
          <a:xfrm>
            <a:off x="7921913" y="2578336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C71D1-C467-45F7-24AB-73932E55A8FE}"/>
              </a:ext>
            </a:extLst>
          </p:cNvPr>
          <p:cNvSpPr txBox="1"/>
          <p:nvPr/>
        </p:nvSpPr>
        <p:spPr>
          <a:xfrm>
            <a:off x="8150911" y="227405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B16577-8B08-D9BC-F1D3-CF50C05D4EA9}"/>
              </a:ext>
            </a:extLst>
          </p:cNvPr>
          <p:cNvCxnSpPr>
            <a:cxnSpLocks/>
          </p:cNvCxnSpPr>
          <p:nvPr/>
        </p:nvCxnSpPr>
        <p:spPr>
          <a:xfrm>
            <a:off x="7914659" y="360032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A2E0A73-9FFC-77A1-762A-4027C001211C}"/>
              </a:ext>
            </a:extLst>
          </p:cNvPr>
          <p:cNvSpPr txBox="1"/>
          <p:nvPr/>
        </p:nvSpPr>
        <p:spPr>
          <a:xfrm>
            <a:off x="8150911" y="329800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324D8BC-3A50-F5DB-69B2-7ECC9C74DFAA}"/>
              </a:ext>
            </a:extLst>
          </p:cNvPr>
          <p:cNvSpPr/>
          <p:nvPr/>
        </p:nvSpPr>
        <p:spPr>
          <a:xfrm>
            <a:off x="8954930" y="2334420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264B-63B1-52C1-1A64-D8AB9CF25554}"/>
              </a:ext>
            </a:extLst>
          </p:cNvPr>
          <p:cNvSpPr/>
          <p:nvPr/>
        </p:nvSpPr>
        <p:spPr>
          <a:xfrm>
            <a:off x="8954929" y="2867474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827D80-E1AD-9865-9AE2-8646538CF5F4}"/>
              </a:ext>
            </a:extLst>
          </p:cNvPr>
          <p:cNvSpPr/>
          <p:nvPr/>
        </p:nvSpPr>
        <p:spPr>
          <a:xfrm>
            <a:off x="8954929" y="3400528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12796A-3185-C486-F6DB-6086E56CD570}"/>
              </a:ext>
            </a:extLst>
          </p:cNvPr>
          <p:cNvSpPr/>
          <p:nvPr/>
        </p:nvSpPr>
        <p:spPr>
          <a:xfrm>
            <a:off x="4494226" y="4303103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E3CF1FE-7CEB-ADF3-D2FF-BB408BBEC7DE}"/>
              </a:ext>
            </a:extLst>
          </p:cNvPr>
          <p:cNvSpPr/>
          <p:nvPr/>
        </p:nvSpPr>
        <p:spPr>
          <a:xfrm>
            <a:off x="6726744" y="4305970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5DB97-091C-9F6D-4C93-10F8E9C2C8AF}"/>
              </a:ext>
            </a:extLst>
          </p:cNvPr>
          <p:cNvCxnSpPr>
            <a:cxnSpLocks/>
          </p:cNvCxnSpPr>
          <p:nvPr/>
        </p:nvCxnSpPr>
        <p:spPr>
          <a:xfrm>
            <a:off x="5683323" y="452837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4396B8-D625-58FC-D32B-56F62B233463}"/>
              </a:ext>
            </a:extLst>
          </p:cNvPr>
          <p:cNvCxnSpPr>
            <a:cxnSpLocks/>
          </p:cNvCxnSpPr>
          <p:nvPr/>
        </p:nvCxnSpPr>
        <p:spPr>
          <a:xfrm>
            <a:off x="5689760" y="558084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0FBA61C-3B93-76A8-A7F0-F66B15D81AF8}"/>
              </a:ext>
            </a:extLst>
          </p:cNvPr>
          <p:cNvSpPr txBox="1"/>
          <p:nvPr/>
        </p:nvSpPr>
        <p:spPr>
          <a:xfrm>
            <a:off x="5912321" y="4224091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CAE4A3-A724-1061-5AFF-A114061C77FC}"/>
              </a:ext>
            </a:extLst>
          </p:cNvPr>
          <p:cNvSpPr txBox="1"/>
          <p:nvPr/>
        </p:nvSpPr>
        <p:spPr>
          <a:xfrm>
            <a:off x="5926012" y="527852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DE1D776-2D34-A12D-18C8-BDF4C3308E34}"/>
              </a:ext>
            </a:extLst>
          </p:cNvPr>
          <p:cNvCxnSpPr>
            <a:cxnSpLocks/>
          </p:cNvCxnSpPr>
          <p:nvPr/>
        </p:nvCxnSpPr>
        <p:spPr>
          <a:xfrm>
            <a:off x="5693728" y="508007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91BD7FA-4ECB-AFAB-574E-E1AD97FCF1CB}"/>
              </a:ext>
            </a:extLst>
          </p:cNvPr>
          <p:cNvSpPr txBox="1"/>
          <p:nvPr/>
        </p:nvSpPr>
        <p:spPr>
          <a:xfrm>
            <a:off x="5922726" y="477578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376C663-B88B-7956-29A0-7D4A303EB208}"/>
              </a:ext>
            </a:extLst>
          </p:cNvPr>
          <p:cNvCxnSpPr>
            <a:cxnSpLocks/>
          </p:cNvCxnSpPr>
          <p:nvPr/>
        </p:nvCxnSpPr>
        <p:spPr>
          <a:xfrm>
            <a:off x="5686474" y="6102063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FD080D-BCD0-B456-55C2-CB0F5AC9C716}"/>
              </a:ext>
            </a:extLst>
          </p:cNvPr>
          <p:cNvSpPr txBox="1"/>
          <p:nvPr/>
        </p:nvSpPr>
        <p:spPr>
          <a:xfrm>
            <a:off x="5922726" y="579973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E9129C-1A2E-CEA0-3DE3-83D0BF106E14}"/>
              </a:ext>
            </a:extLst>
          </p:cNvPr>
          <p:cNvSpPr/>
          <p:nvPr/>
        </p:nvSpPr>
        <p:spPr>
          <a:xfrm>
            <a:off x="6726745" y="4836158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F8BB8F9-F660-2ADA-938C-5B615BD9CF84}"/>
              </a:ext>
            </a:extLst>
          </p:cNvPr>
          <p:cNvSpPr/>
          <p:nvPr/>
        </p:nvSpPr>
        <p:spPr>
          <a:xfrm>
            <a:off x="6726744" y="5369212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FC542E-3A4D-0681-E323-5F59F5157577}"/>
              </a:ext>
            </a:extLst>
          </p:cNvPr>
          <p:cNvSpPr/>
          <p:nvPr/>
        </p:nvSpPr>
        <p:spPr>
          <a:xfrm>
            <a:off x="6726744" y="5902266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602270E-B15F-63F7-8CFD-AD9E42AF8235}"/>
              </a:ext>
            </a:extLst>
          </p:cNvPr>
          <p:cNvSpPr/>
          <p:nvPr/>
        </p:nvSpPr>
        <p:spPr>
          <a:xfrm>
            <a:off x="8954929" y="4304295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BD7CD5-AC79-A391-496F-E499B92B50C6}"/>
              </a:ext>
            </a:extLst>
          </p:cNvPr>
          <p:cNvCxnSpPr>
            <a:cxnSpLocks/>
          </p:cNvCxnSpPr>
          <p:nvPr/>
        </p:nvCxnSpPr>
        <p:spPr>
          <a:xfrm>
            <a:off x="7911508" y="452670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2C724D9-D0C6-4196-5EEE-72CD1F0ACE7F}"/>
              </a:ext>
            </a:extLst>
          </p:cNvPr>
          <p:cNvCxnSpPr>
            <a:cxnSpLocks/>
          </p:cNvCxnSpPr>
          <p:nvPr/>
        </p:nvCxnSpPr>
        <p:spPr>
          <a:xfrm>
            <a:off x="7917945" y="557917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B232CC-E2E7-3837-55A1-05DE28C81B23}"/>
              </a:ext>
            </a:extLst>
          </p:cNvPr>
          <p:cNvSpPr txBox="1"/>
          <p:nvPr/>
        </p:nvSpPr>
        <p:spPr>
          <a:xfrm>
            <a:off x="8140506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2E5BDFF-77A8-4300-3C24-3E53DBA395E4}"/>
              </a:ext>
            </a:extLst>
          </p:cNvPr>
          <p:cNvSpPr txBox="1"/>
          <p:nvPr/>
        </p:nvSpPr>
        <p:spPr>
          <a:xfrm>
            <a:off x="8154197" y="527684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73CE59C-5543-7CC6-D4C3-28B08044E960}"/>
              </a:ext>
            </a:extLst>
          </p:cNvPr>
          <p:cNvCxnSpPr>
            <a:cxnSpLocks/>
          </p:cNvCxnSpPr>
          <p:nvPr/>
        </p:nvCxnSpPr>
        <p:spPr>
          <a:xfrm>
            <a:off x="7921913" y="507839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EB1EC8-5DEC-B093-E61D-3C944E84DDD6}"/>
              </a:ext>
            </a:extLst>
          </p:cNvPr>
          <p:cNvSpPr txBox="1"/>
          <p:nvPr/>
        </p:nvSpPr>
        <p:spPr>
          <a:xfrm>
            <a:off x="8150911" y="477411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8CC3DF-D73D-986A-E368-B3D5EC4BDBBB}"/>
              </a:ext>
            </a:extLst>
          </p:cNvPr>
          <p:cNvCxnSpPr>
            <a:cxnSpLocks/>
          </p:cNvCxnSpPr>
          <p:nvPr/>
        </p:nvCxnSpPr>
        <p:spPr>
          <a:xfrm>
            <a:off x="7914659" y="6100388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B90FAD8-47A0-3797-181A-D5862CB70DC0}"/>
              </a:ext>
            </a:extLst>
          </p:cNvPr>
          <p:cNvSpPr txBox="1"/>
          <p:nvPr/>
        </p:nvSpPr>
        <p:spPr>
          <a:xfrm>
            <a:off x="8150911" y="579806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CA09960-2DBE-BF29-7B67-AAA61390C59E}"/>
              </a:ext>
            </a:extLst>
          </p:cNvPr>
          <p:cNvSpPr/>
          <p:nvPr/>
        </p:nvSpPr>
        <p:spPr>
          <a:xfrm>
            <a:off x="8954930" y="4834483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8834FE-4AC6-1FC2-25E4-D841CE7EAAF7}"/>
              </a:ext>
            </a:extLst>
          </p:cNvPr>
          <p:cNvSpPr/>
          <p:nvPr/>
        </p:nvSpPr>
        <p:spPr>
          <a:xfrm>
            <a:off x="8954929" y="5367537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EFBDCE-0A58-6429-DCE1-403084F09753}"/>
              </a:ext>
            </a:extLst>
          </p:cNvPr>
          <p:cNvSpPr/>
          <p:nvPr/>
        </p:nvSpPr>
        <p:spPr>
          <a:xfrm>
            <a:off x="8954929" y="5900591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B6ED80A-D3DD-8848-D185-65F1B28C0F6B}"/>
              </a:ext>
            </a:extLst>
          </p:cNvPr>
          <p:cNvCxnSpPr>
            <a:cxnSpLocks/>
          </p:cNvCxnSpPr>
          <p:nvPr/>
        </p:nvCxnSpPr>
        <p:spPr>
          <a:xfrm>
            <a:off x="3729015" y="4559111"/>
            <a:ext cx="765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6F19465-FE6D-9526-400C-23D8CBC74AC1}"/>
              </a:ext>
            </a:extLst>
          </p:cNvPr>
          <p:cNvCxnSpPr>
            <a:cxnSpLocks/>
          </p:cNvCxnSpPr>
          <p:nvPr/>
        </p:nvCxnSpPr>
        <p:spPr>
          <a:xfrm>
            <a:off x="3729015" y="2010594"/>
            <a:ext cx="0" cy="25485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EF829B8-D4E2-45B8-5C56-8ADC1939B0ED}"/>
              </a:ext>
            </a:extLst>
          </p:cNvPr>
          <p:cNvSpPr txBox="1"/>
          <p:nvPr/>
        </p:nvSpPr>
        <p:spPr>
          <a:xfrm>
            <a:off x="3822095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1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893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3745764" y="2236617"/>
            <a:ext cx="2006755" cy="4089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1391524" y="4797818"/>
            <a:ext cx="1765006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7A06D7-3B1D-7409-4318-A9DDE7B4E612}"/>
              </a:ext>
            </a:extLst>
          </p:cNvPr>
          <p:cNvSpPr/>
          <p:nvPr/>
        </p:nvSpPr>
        <p:spPr>
          <a:xfrm>
            <a:off x="6914326" y="1438254"/>
            <a:ext cx="2210028" cy="3476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6921270" y="5190103"/>
            <a:ext cx="2210029" cy="528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5BDA-517D-CCA9-F863-1A9C6BF4AB1B}"/>
              </a:ext>
            </a:extLst>
          </p:cNvPr>
          <p:cNvSpPr/>
          <p:nvPr/>
        </p:nvSpPr>
        <p:spPr>
          <a:xfrm>
            <a:off x="9945840" y="1733028"/>
            <a:ext cx="633072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FCA3AE-2C99-005E-1CC7-E7C391D286E3}"/>
              </a:ext>
            </a:extLst>
          </p:cNvPr>
          <p:cNvSpPr/>
          <p:nvPr/>
        </p:nvSpPr>
        <p:spPr>
          <a:xfrm>
            <a:off x="11157967" y="1742975"/>
            <a:ext cx="633072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D046397-4970-5359-0DAE-B3080B5FDBD2}"/>
              </a:ext>
            </a:extLst>
          </p:cNvPr>
          <p:cNvCxnSpPr>
            <a:cxnSpLocks/>
          </p:cNvCxnSpPr>
          <p:nvPr/>
        </p:nvCxnSpPr>
        <p:spPr>
          <a:xfrm flipH="1">
            <a:off x="10572108" y="1959556"/>
            <a:ext cx="61790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A1B9CD-DBE9-2D38-4C6F-0A7236189259}"/>
              </a:ext>
            </a:extLst>
          </p:cNvPr>
          <p:cNvSpPr txBox="1"/>
          <p:nvPr/>
        </p:nvSpPr>
        <p:spPr>
          <a:xfrm>
            <a:off x="10578916" y="165401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6909310" y="5961613"/>
            <a:ext cx="1282700" cy="4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7698FD-B2C1-6E30-6448-EED30EC83196}"/>
              </a:ext>
            </a:extLst>
          </p:cNvPr>
          <p:cNvCxnSpPr>
            <a:cxnSpLocks/>
          </p:cNvCxnSpPr>
          <p:nvPr/>
        </p:nvCxnSpPr>
        <p:spPr>
          <a:xfrm>
            <a:off x="5752519" y="420370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BBA36C4-74E0-1E64-8CC3-C56B2513FFA4}"/>
              </a:ext>
            </a:extLst>
          </p:cNvPr>
          <p:cNvSpPr txBox="1"/>
          <p:nvPr/>
        </p:nvSpPr>
        <p:spPr>
          <a:xfrm>
            <a:off x="5849889" y="3884858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2568796" y="2740295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738771-C84C-0022-F127-8C9B18E9EDA9}"/>
              </a:ext>
            </a:extLst>
          </p:cNvPr>
          <p:cNvSpPr txBox="1"/>
          <p:nvPr/>
        </p:nvSpPr>
        <p:spPr>
          <a:xfrm>
            <a:off x="5904919" y="2819363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3156530" y="5093093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033869-AC53-DA89-A7D6-8617739F311E}"/>
              </a:ext>
            </a:extLst>
          </p:cNvPr>
          <p:cNvCxnSpPr>
            <a:cxnSpLocks/>
          </p:cNvCxnSpPr>
          <p:nvPr/>
        </p:nvCxnSpPr>
        <p:spPr>
          <a:xfrm>
            <a:off x="5734830" y="3715965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4AA264-0C8E-8040-D447-44D16B974BD5}"/>
              </a:ext>
            </a:extLst>
          </p:cNvPr>
          <p:cNvCxnSpPr>
            <a:cxnSpLocks/>
          </p:cNvCxnSpPr>
          <p:nvPr/>
        </p:nvCxnSpPr>
        <p:spPr>
          <a:xfrm flipH="1">
            <a:off x="5734830" y="2744681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18B3A9C-973D-D7D5-694A-3AF4D25F6361}"/>
              </a:ext>
            </a:extLst>
          </p:cNvPr>
          <p:cNvSpPr txBox="1"/>
          <p:nvPr/>
        </p:nvSpPr>
        <p:spPr>
          <a:xfrm>
            <a:off x="6073837" y="2432377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782E50B-601F-A3E4-18F5-371903E85557}"/>
              </a:ext>
            </a:extLst>
          </p:cNvPr>
          <p:cNvCxnSpPr>
            <a:cxnSpLocks/>
          </p:cNvCxnSpPr>
          <p:nvPr/>
        </p:nvCxnSpPr>
        <p:spPr>
          <a:xfrm flipH="1">
            <a:off x="5734830" y="3151875"/>
            <a:ext cx="1179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96B3A6-07E4-FF9C-042F-0A868A09388B}"/>
              </a:ext>
            </a:extLst>
          </p:cNvPr>
          <p:cNvSpPr txBox="1"/>
          <p:nvPr/>
        </p:nvSpPr>
        <p:spPr>
          <a:xfrm>
            <a:off x="5901426" y="3378320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F91FC5D-0A51-BA42-4D3C-1E54D1500BC4}"/>
              </a:ext>
            </a:extLst>
          </p:cNvPr>
          <p:cNvCxnSpPr>
            <a:cxnSpLocks/>
          </p:cNvCxnSpPr>
          <p:nvPr/>
        </p:nvCxnSpPr>
        <p:spPr>
          <a:xfrm flipH="1">
            <a:off x="5733640" y="2402339"/>
            <a:ext cx="1179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2982D6E-7971-981E-A3F1-23F92BB432EA}"/>
              </a:ext>
            </a:extLst>
          </p:cNvPr>
          <p:cNvSpPr txBox="1"/>
          <p:nvPr/>
        </p:nvSpPr>
        <p:spPr>
          <a:xfrm>
            <a:off x="6009386" y="2090624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5752519" y="5446850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5849890" y="5128000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5759464" y="6157509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5759464" y="5815444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7E65D6-CC11-8AC2-6B9B-7D592A6FCF1F}"/>
              </a:ext>
            </a:extLst>
          </p:cNvPr>
          <p:cNvCxnSpPr>
            <a:cxnSpLocks/>
          </p:cNvCxnSpPr>
          <p:nvPr/>
        </p:nvCxnSpPr>
        <p:spPr>
          <a:xfrm>
            <a:off x="5733640" y="4747382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965A210-CB20-B773-17DE-0A521BFB82CC}"/>
              </a:ext>
            </a:extLst>
          </p:cNvPr>
          <p:cNvSpPr txBox="1"/>
          <p:nvPr/>
        </p:nvSpPr>
        <p:spPr>
          <a:xfrm>
            <a:off x="5856835" y="4457017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1394B2-A5DB-B6F4-FA0A-5B1DBB6BF9DD}"/>
              </a:ext>
            </a:extLst>
          </p:cNvPr>
          <p:cNvSpPr/>
          <p:nvPr/>
        </p:nvSpPr>
        <p:spPr>
          <a:xfrm>
            <a:off x="6909310" y="3594261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0C1F4C-5381-5E12-AC72-B8E14AAAC6EB}"/>
              </a:ext>
            </a:extLst>
          </p:cNvPr>
          <p:cNvSpPr/>
          <p:nvPr/>
        </p:nvSpPr>
        <p:spPr>
          <a:xfrm>
            <a:off x="6913136" y="4578274"/>
            <a:ext cx="1144118" cy="26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9849742" y="4282999"/>
            <a:ext cx="152642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6925078" y="5312171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3F0BBEB-8760-1735-A686-D4FC5BC96198}"/>
              </a:ext>
            </a:extLst>
          </p:cNvPr>
          <p:cNvSpPr/>
          <p:nvPr/>
        </p:nvSpPr>
        <p:spPr>
          <a:xfrm>
            <a:off x="6914326" y="4102441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F407DE0-4986-29B1-9802-8426F968C111}"/>
              </a:ext>
            </a:extLst>
          </p:cNvPr>
          <p:cNvSpPr/>
          <p:nvPr/>
        </p:nvSpPr>
        <p:spPr>
          <a:xfrm>
            <a:off x="6916861" y="3026640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652888B6-1F48-7C63-6225-CFA37AAB9F1B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3717576" y="1940194"/>
            <a:ext cx="3191735" cy="1086444"/>
          </a:xfrm>
          <a:prstGeom prst="bentConnector3">
            <a:avLst>
              <a:gd name="adj1" fmla="val 13857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1391524" y="5093093"/>
            <a:ext cx="2344880" cy="1058834"/>
          </a:xfrm>
          <a:prstGeom prst="bentConnector3">
            <a:avLst>
              <a:gd name="adj1" fmla="val 14260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7408E3E2-B6D0-533A-F39A-3C4921D78523}"/>
              </a:ext>
            </a:extLst>
          </p:cNvPr>
          <p:cNvSpPr/>
          <p:nvPr/>
        </p:nvSpPr>
        <p:spPr>
          <a:xfrm>
            <a:off x="6909310" y="1783231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恢复钟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6CD4972-7622-730B-1F34-E3E41EBA63D5}"/>
              </a:ext>
            </a:extLst>
          </p:cNvPr>
          <p:cNvCxnSpPr>
            <a:cxnSpLocks/>
          </p:cNvCxnSpPr>
          <p:nvPr/>
        </p:nvCxnSpPr>
        <p:spPr>
          <a:xfrm flipH="1">
            <a:off x="9124354" y="1952937"/>
            <a:ext cx="8214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EAC5721-EC2E-211B-0806-72EEC22B978A}"/>
              </a:ext>
            </a:extLst>
          </p:cNvPr>
          <p:cNvCxnSpPr>
            <a:cxnSpLocks/>
          </p:cNvCxnSpPr>
          <p:nvPr/>
        </p:nvCxnSpPr>
        <p:spPr>
          <a:xfrm flipH="1" flipV="1">
            <a:off x="9124354" y="4564436"/>
            <a:ext cx="744268" cy="138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FFC64B7-425E-65B5-EA99-C69518AA8DE6}"/>
              </a:ext>
            </a:extLst>
          </p:cNvPr>
          <p:cNvSpPr txBox="1"/>
          <p:nvPr/>
        </p:nvSpPr>
        <p:spPr>
          <a:xfrm>
            <a:off x="9339446" y="164235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893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5743908" y="1787386"/>
            <a:ext cx="2006755" cy="462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4084015" y="5588386"/>
            <a:ext cx="1073073" cy="37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VCXO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8909740" y="3077469"/>
            <a:ext cx="2273687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8907454" y="5512382"/>
            <a:ext cx="1282700" cy="45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4524978" y="1896692"/>
            <a:ext cx="939034" cy="28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5157088" y="5782203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7740989" y="3965722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7838360" y="3646872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7757608" y="570827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7757608" y="5366213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360973" y="3099873"/>
            <a:ext cx="104628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8913548" y="383104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84015" y="5775348"/>
            <a:ext cx="1652948" cy="440359"/>
          </a:xfrm>
          <a:prstGeom prst="bentConnector3">
            <a:avLst>
              <a:gd name="adj1" fmla="val 1317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9B3D19-A086-B0AF-9BF4-C7C7282F6DC5}"/>
              </a:ext>
            </a:extLst>
          </p:cNvPr>
          <p:cNvSpPr/>
          <p:nvPr/>
        </p:nvSpPr>
        <p:spPr>
          <a:xfrm>
            <a:off x="1407255" y="1695327"/>
            <a:ext cx="633072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229BC-926F-6447-4EB5-780F4C11963F}"/>
              </a:ext>
            </a:extLst>
          </p:cNvPr>
          <p:cNvSpPr/>
          <p:nvPr/>
        </p:nvSpPr>
        <p:spPr>
          <a:xfrm>
            <a:off x="375499" y="1703222"/>
            <a:ext cx="633072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1834C3-ECC6-72B1-2FD5-AC78B21D5177}"/>
              </a:ext>
            </a:extLst>
          </p:cNvPr>
          <p:cNvCxnSpPr>
            <a:cxnSpLocks/>
          </p:cNvCxnSpPr>
          <p:nvPr/>
        </p:nvCxnSpPr>
        <p:spPr>
          <a:xfrm>
            <a:off x="2030080" y="1918942"/>
            <a:ext cx="45673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B623CE7-D983-C697-A65E-DFEF42CE12E5}"/>
              </a:ext>
            </a:extLst>
          </p:cNvPr>
          <p:cNvCxnSpPr>
            <a:cxnSpLocks/>
          </p:cNvCxnSpPr>
          <p:nvPr/>
        </p:nvCxnSpPr>
        <p:spPr>
          <a:xfrm>
            <a:off x="1008571" y="1916499"/>
            <a:ext cx="38248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97D5FB-5893-EF6E-9A4D-82DD0E70620B}"/>
              </a:ext>
            </a:extLst>
          </p:cNvPr>
          <p:cNvSpPr/>
          <p:nvPr/>
        </p:nvSpPr>
        <p:spPr>
          <a:xfrm>
            <a:off x="2495514" y="1787387"/>
            <a:ext cx="1877064" cy="255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373BF8-2374-1751-66DC-3A132C368C23}"/>
              </a:ext>
            </a:extLst>
          </p:cNvPr>
          <p:cNvCxnSpPr>
            <a:cxnSpLocks/>
          </p:cNvCxnSpPr>
          <p:nvPr/>
        </p:nvCxnSpPr>
        <p:spPr>
          <a:xfrm>
            <a:off x="7764527" y="2686643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3B250-920F-E6DE-8996-CECDE74C0373}"/>
              </a:ext>
            </a:extLst>
          </p:cNvPr>
          <p:cNvSpPr txBox="1"/>
          <p:nvPr/>
        </p:nvSpPr>
        <p:spPr>
          <a:xfrm>
            <a:off x="7861897" y="2367793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989DD-E3DC-988D-2664-F819A3922C7F}"/>
              </a:ext>
            </a:extLst>
          </p:cNvPr>
          <p:cNvSpPr txBox="1"/>
          <p:nvPr/>
        </p:nvSpPr>
        <p:spPr>
          <a:xfrm>
            <a:off x="4542667" y="3093587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46B1EA-0A75-4D88-DF9A-EE6B852FA657}"/>
              </a:ext>
            </a:extLst>
          </p:cNvPr>
          <p:cNvCxnSpPr>
            <a:cxnSpLocks/>
          </p:cNvCxnSpPr>
          <p:nvPr/>
        </p:nvCxnSpPr>
        <p:spPr>
          <a:xfrm flipH="1">
            <a:off x="4361519" y="3987208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F4A4DA-1CB6-76EF-C17C-C1C0B7EBA55B}"/>
              </a:ext>
            </a:extLst>
          </p:cNvPr>
          <p:cNvCxnSpPr>
            <a:cxnSpLocks/>
          </p:cNvCxnSpPr>
          <p:nvPr/>
        </p:nvCxnSpPr>
        <p:spPr>
          <a:xfrm>
            <a:off x="4361519" y="2974479"/>
            <a:ext cx="136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8DA4408-0F27-D208-1C81-0B0E4F8D32B1}"/>
              </a:ext>
            </a:extLst>
          </p:cNvPr>
          <p:cNvSpPr txBox="1"/>
          <p:nvPr/>
        </p:nvSpPr>
        <p:spPr>
          <a:xfrm>
            <a:off x="4711585" y="2706601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A0A91B-DF13-FB8B-1FB8-EFE128E95485}"/>
              </a:ext>
            </a:extLst>
          </p:cNvPr>
          <p:cNvCxnSpPr>
            <a:cxnSpLocks/>
          </p:cNvCxnSpPr>
          <p:nvPr/>
        </p:nvCxnSpPr>
        <p:spPr>
          <a:xfrm>
            <a:off x="4372578" y="3381939"/>
            <a:ext cx="1353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3EC9BD-3233-63DE-C2F0-3226AF15C428}"/>
              </a:ext>
            </a:extLst>
          </p:cNvPr>
          <p:cNvSpPr txBox="1"/>
          <p:nvPr/>
        </p:nvSpPr>
        <p:spPr>
          <a:xfrm>
            <a:off x="4548717" y="3710209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0E8CF6-FCFD-001F-6039-496D9B07146F}"/>
              </a:ext>
            </a:extLst>
          </p:cNvPr>
          <p:cNvCxnSpPr>
            <a:cxnSpLocks/>
          </p:cNvCxnSpPr>
          <p:nvPr/>
        </p:nvCxnSpPr>
        <p:spPr>
          <a:xfrm>
            <a:off x="4372578" y="2657198"/>
            <a:ext cx="13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DFE180A-347F-60AF-E9C0-0A400BCEC783}"/>
              </a:ext>
            </a:extLst>
          </p:cNvPr>
          <p:cNvSpPr txBox="1"/>
          <p:nvPr/>
        </p:nvSpPr>
        <p:spPr>
          <a:xfrm>
            <a:off x="4647134" y="2364848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0FF1AF-7BBA-D237-73A4-14483FA1517A}"/>
              </a:ext>
            </a:extLst>
          </p:cNvPr>
          <p:cNvCxnSpPr>
            <a:cxnSpLocks/>
          </p:cNvCxnSpPr>
          <p:nvPr/>
        </p:nvCxnSpPr>
        <p:spPr>
          <a:xfrm>
            <a:off x="7724241" y="1935115"/>
            <a:ext cx="116180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4E5E633-56BE-C8CE-4E01-2B2CC39C0891}"/>
              </a:ext>
            </a:extLst>
          </p:cNvPr>
          <p:cNvSpPr txBox="1"/>
          <p:nvPr/>
        </p:nvSpPr>
        <p:spPr>
          <a:xfrm>
            <a:off x="7847436" y="1644750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156.25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5BE9845-0D2B-6AF9-7EDF-2FE45CBFAB84}"/>
              </a:ext>
            </a:extLst>
          </p:cNvPr>
          <p:cNvSpPr/>
          <p:nvPr/>
        </p:nvSpPr>
        <p:spPr>
          <a:xfrm>
            <a:off x="3458179" y="3854586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265052-A0EC-E5A6-D949-71154032C823}"/>
              </a:ext>
            </a:extLst>
          </p:cNvPr>
          <p:cNvSpPr/>
          <p:nvPr/>
        </p:nvSpPr>
        <p:spPr>
          <a:xfrm>
            <a:off x="8907454" y="1841680"/>
            <a:ext cx="1144118" cy="26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SGMII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0CF2F9-13D2-A845-7A7B-9210BC62C686}"/>
              </a:ext>
            </a:extLst>
          </p:cNvPr>
          <p:cNvSpPr/>
          <p:nvPr/>
        </p:nvSpPr>
        <p:spPr>
          <a:xfrm>
            <a:off x="8946706" y="257143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F38F8F-F920-1BBF-41E2-18A7A025F216}"/>
              </a:ext>
            </a:extLst>
          </p:cNvPr>
          <p:cNvSpPr/>
          <p:nvPr/>
        </p:nvSpPr>
        <p:spPr>
          <a:xfrm>
            <a:off x="3261971" y="3213623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E5957A6-8819-04D0-5CF7-47ED07E36B11}"/>
              </a:ext>
            </a:extLst>
          </p:cNvPr>
          <p:cNvSpPr/>
          <p:nvPr/>
        </p:nvSpPr>
        <p:spPr>
          <a:xfrm>
            <a:off x="3250912" y="2026478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恢复钟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C27D0CB-354E-DCDF-4357-BD7B086E1520}"/>
              </a:ext>
            </a:extLst>
          </p:cNvPr>
          <p:cNvCxnSpPr>
            <a:cxnSpLocks/>
          </p:cNvCxnSpPr>
          <p:nvPr/>
        </p:nvCxnSpPr>
        <p:spPr>
          <a:xfrm>
            <a:off x="4372578" y="2165230"/>
            <a:ext cx="13315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B82FAEC5-9436-ABD8-054F-422276BE910E}"/>
              </a:ext>
            </a:extLst>
          </p:cNvPr>
          <p:cNvSpPr/>
          <p:nvPr/>
        </p:nvSpPr>
        <p:spPr>
          <a:xfrm>
            <a:off x="8909741" y="1733925"/>
            <a:ext cx="2273688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95D699-C9E4-82C5-62D0-0AB56AE3370B}"/>
              </a:ext>
            </a:extLst>
          </p:cNvPr>
          <p:cNvSpPr/>
          <p:nvPr/>
        </p:nvSpPr>
        <p:spPr>
          <a:xfrm>
            <a:off x="2480134" y="4459090"/>
            <a:ext cx="1877064" cy="1087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F9871A4-B9F5-7B70-7B11-AAD19ADB8975}"/>
              </a:ext>
            </a:extLst>
          </p:cNvPr>
          <p:cNvCxnSpPr>
            <a:cxnSpLocks/>
          </p:cNvCxnSpPr>
          <p:nvPr/>
        </p:nvCxnSpPr>
        <p:spPr>
          <a:xfrm flipH="1">
            <a:off x="4355469" y="4771739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9C530C-FFD3-FD76-93F2-648E6A2CC20A}"/>
              </a:ext>
            </a:extLst>
          </p:cNvPr>
          <p:cNvSpPr txBox="1"/>
          <p:nvPr/>
        </p:nvSpPr>
        <p:spPr>
          <a:xfrm>
            <a:off x="4542667" y="4494740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CB70AD2-8369-9BD4-9677-90FF86E29702}"/>
              </a:ext>
            </a:extLst>
          </p:cNvPr>
          <p:cNvSpPr/>
          <p:nvPr/>
        </p:nvSpPr>
        <p:spPr>
          <a:xfrm>
            <a:off x="3452129" y="4639117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9B276A7-7DA8-4C5A-2FF5-47186DE175E3}"/>
              </a:ext>
            </a:extLst>
          </p:cNvPr>
          <p:cNvCxnSpPr>
            <a:cxnSpLocks/>
          </p:cNvCxnSpPr>
          <p:nvPr/>
        </p:nvCxnSpPr>
        <p:spPr>
          <a:xfrm>
            <a:off x="1407255" y="3369202"/>
            <a:ext cx="107287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62DA81-25D7-238C-1E0F-8003B3B12813}"/>
              </a:ext>
            </a:extLst>
          </p:cNvPr>
          <p:cNvCxnSpPr>
            <a:cxnSpLocks/>
          </p:cNvCxnSpPr>
          <p:nvPr/>
        </p:nvCxnSpPr>
        <p:spPr>
          <a:xfrm>
            <a:off x="1845733" y="5002756"/>
            <a:ext cx="6497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FF309A5-A64C-9054-6A88-17248BEC853C}"/>
              </a:ext>
            </a:extLst>
          </p:cNvPr>
          <p:cNvCxnSpPr>
            <a:cxnSpLocks/>
          </p:cNvCxnSpPr>
          <p:nvPr/>
        </p:nvCxnSpPr>
        <p:spPr>
          <a:xfrm flipV="1">
            <a:off x="1845733" y="3355217"/>
            <a:ext cx="0" cy="16475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7083316-C1FB-A28B-3379-33B7C47ABFBF}"/>
              </a:ext>
            </a:extLst>
          </p:cNvPr>
          <p:cNvSpPr txBox="1"/>
          <p:nvPr/>
        </p:nvSpPr>
        <p:spPr>
          <a:xfrm>
            <a:off x="1960136" y="1606548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091111A-2098-FB09-4C71-86F539754663}"/>
              </a:ext>
            </a:extLst>
          </p:cNvPr>
          <p:cNvSpPr txBox="1"/>
          <p:nvPr/>
        </p:nvSpPr>
        <p:spPr>
          <a:xfrm>
            <a:off x="918383" y="1570853"/>
            <a:ext cx="87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5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7AB-542B-131F-8984-5806609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4020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基站设备（</a:t>
            </a:r>
            <a:r>
              <a:rPr lang="en-US" altLang="zh-CN" dirty="0"/>
              <a:t>32T32R </a:t>
            </a:r>
            <a:r>
              <a:rPr lang="en-US" altLang="zh-CN" dirty="0" err="1"/>
              <a:t>eCPRI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A5657-180D-0942-12FC-C9F02CE8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3" y="2588653"/>
            <a:ext cx="3940730" cy="312227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620DB3-10C2-B435-569B-13A7AE40A088}"/>
              </a:ext>
            </a:extLst>
          </p:cNvPr>
          <p:cNvGraphicFramePr>
            <a:graphicFrameLocks noGrp="1"/>
          </p:cNvGraphicFramePr>
          <p:nvPr/>
        </p:nvGraphicFramePr>
        <p:xfrm>
          <a:off x="4750246" y="2588653"/>
          <a:ext cx="6814981" cy="3748305"/>
        </p:xfrm>
        <a:graphic>
          <a:graphicData uri="http://schemas.openxmlformats.org/drawingml/2006/table">
            <a:tbl>
              <a:tblPr/>
              <a:tblGrid>
                <a:gridCol w="998381">
                  <a:extLst>
                    <a:ext uri="{9D8B030D-6E8A-4147-A177-3AD203B41FA5}">
                      <a16:colId xmlns:a16="http://schemas.microsoft.com/office/drawing/2014/main" val="3460520184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1291448475"/>
                    </a:ext>
                  </a:extLst>
                </a:gridCol>
              </a:tblGrid>
              <a:tr h="4507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5136"/>
                  </a:ext>
                </a:extLst>
              </a:tr>
              <a:tr h="5022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AAU5726e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天线采用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8x8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阵列，支持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个双极化振子，完成无线电波的发射与接收。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32594"/>
                  </a:ext>
                </a:extLst>
              </a:tr>
              <a:tr h="108952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接收通道对射频信号进行下变频处理、放大处理、模数转换（使用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）及数字中频处理。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发射通道完成下行信号滤波、数模转换（使用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）、上变频处理、模拟信号放大处理。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完成上下行射频通道相位校正。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提供防护及滤波功能。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5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电源模块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提供工作电压。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7373"/>
                  </a:ext>
                </a:extLst>
              </a:tr>
              <a:tr h="8672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处理单元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接口，实现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eCPRI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信号的汇聚与分发。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5G NR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协议物理层上下行处理。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完成下行通道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I/Q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调制、映射和数字加权。</a:t>
                      </a:r>
                    </a:p>
                  </a:txBody>
                  <a:tcPr marL="3874" marR="3874" marT="3874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4732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FE42663-36E4-A7E8-65E8-07430CD2B78D}"/>
              </a:ext>
            </a:extLst>
          </p:cNvPr>
          <p:cNvSpPr txBox="1"/>
          <p:nvPr/>
        </p:nvSpPr>
        <p:spPr>
          <a:xfrm>
            <a:off x="626773" y="1376729"/>
            <a:ext cx="1081020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基站设备是天线和射频单元集成一体化的模块，主要功能模块包括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AU(Antenna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RU(Radio Unit)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、电源模块和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（物理层）处理单元。</a:t>
            </a:r>
          </a:p>
        </p:txBody>
      </p:sp>
    </p:spTree>
    <p:extLst>
      <p:ext uri="{BB962C8B-B14F-4D97-AF65-F5344CB8AC3E}">
        <p14:creationId xmlns:p14="http://schemas.microsoft.com/office/powerpoint/2010/main" val="115875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0E0E-DBD0-1196-B825-EDED69C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1056901" cy="640080"/>
          </a:xfrm>
        </p:spPr>
        <p:txBody>
          <a:bodyPr>
            <a:normAutofit/>
          </a:bodyPr>
          <a:lstStyle/>
          <a:p>
            <a:r>
              <a:rPr lang="en-US" altLang="zh-CN" dirty="0"/>
              <a:t>Massive MIMO</a:t>
            </a:r>
            <a:r>
              <a:rPr lang="zh-CN" altLang="en-US" dirty="0"/>
              <a:t>基站设备方案（</a:t>
            </a:r>
            <a:r>
              <a:rPr lang="en-US" altLang="zh-CN" dirty="0"/>
              <a:t>32T32R</a:t>
            </a:r>
            <a:r>
              <a:rPr lang="zh-CN" altLang="en-US" dirty="0"/>
              <a:t>双频</a:t>
            </a:r>
            <a:r>
              <a:rPr lang="en-US" altLang="zh-CN" dirty="0" err="1"/>
              <a:t>eCPRI</a:t>
            </a:r>
            <a:r>
              <a:rPr lang="zh-CN" altLang="en-US" dirty="0"/>
              <a:t>模块）</a:t>
            </a:r>
            <a:r>
              <a:rPr lang="en-US" altLang="zh-CN" dirty="0"/>
              <a:t>--</a:t>
            </a:r>
            <a:r>
              <a:rPr lang="zh-CN" altLang="en-US" dirty="0"/>
              <a:t>业务流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2BBB1-F44F-15C4-73F6-8E5E23119D21}"/>
              </a:ext>
            </a:extLst>
          </p:cNvPr>
          <p:cNvSpPr/>
          <p:nvPr/>
        </p:nvSpPr>
        <p:spPr>
          <a:xfrm>
            <a:off x="631068" y="1803041"/>
            <a:ext cx="1094704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D3635E-0E55-5C09-A143-398A0B4907FB}"/>
              </a:ext>
            </a:extLst>
          </p:cNvPr>
          <p:cNvSpPr/>
          <p:nvPr/>
        </p:nvSpPr>
        <p:spPr>
          <a:xfrm>
            <a:off x="5188493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688E-A8D9-083D-6DF0-93250E79B855}"/>
              </a:ext>
            </a:extLst>
          </p:cNvPr>
          <p:cNvSpPr/>
          <p:nvPr/>
        </p:nvSpPr>
        <p:spPr>
          <a:xfrm>
            <a:off x="7421011" y="1805907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E44318-CFBF-C51F-E32C-48B73C160AAA}"/>
              </a:ext>
            </a:extLst>
          </p:cNvPr>
          <p:cNvCxnSpPr>
            <a:cxnSpLocks/>
          </p:cNvCxnSpPr>
          <p:nvPr/>
        </p:nvCxnSpPr>
        <p:spPr>
          <a:xfrm>
            <a:off x="6377590" y="202831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6D4B24-FF11-DDBE-0339-CC3956A18D26}"/>
              </a:ext>
            </a:extLst>
          </p:cNvPr>
          <p:cNvCxnSpPr>
            <a:cxnSpLocks/>
          </p:cNvCxnSpPr>
          <p:nvPr/>
        </p:nvCxnSpPr>
        <p:spPr>
          <a:xfrm>
            <a:off x="6384027" y="308078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36C0DD-FA13-049A-D658-F0AEFA7E0AAA}"/>
              </a:ext>
            </a:extLst>
          </p:cNvPr>
          <p:cNvSpPr/>
          <p:nvPr/>
        </p:nvSpPr>
        <p:spPr>
          <a:xfrm>
            <a:off x="1955800" y="1390918"/>
            <a:ext cx="9711267" cy="509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6E99C7-5EAF-3D45-1A4E-0BC56E49A607}"/>
              </a:ext>
            </a:extLst>
          </p:cNvPr>
          <p:cNvSpPr txBox="1"/>
          <p:nvPr/>
        </p:nvSpPr>
        <p:spPr>
          <a:xfrm>
            <a:off x="6606588" y="172402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7A4161-4139-BA3F-F7A5-985539A088E9}"/>
              </a:ext>
            </a:extLst>
          </p:cNvPr>
          <p:cNvSpPr txBox="1"/>
          <p:nvPr/>
        </p:nvSpPr>
        <p:spPr>
          <a:xfrm>
            <a:off x="6620279" y="2778457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4C1484-7770-AFBE-9827-7805A7AD07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25772" y="2018762"/>
            <a:ext cx="16783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09DF9-97C6-7DD4-9118-F67B89C9897C}"/>
              </a:ext>
            </a:extLst>
          </p:cNvPr>
          <p:cNvSpPr txBox="1"/>
          <p:nvPr/>
        </p:nvSpPr>
        <p:spPr>
          <a:xfrm>
            <a:off x="2230356" y="1702424"/>
            <a:ext cx="70489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9EF6D0-E22D-800E-9573-57896B9C4AFE}"/>
              </a:ext>
            </a:extLst>
          </p:cNvPr>
          <p:cNvCxnSpPr>
            <a:cxnSpLocks/>
          </p:cNvCxnSpPr>
          <p:nvPr/>
        </p:nvCxnSpPr>
        <p:spPr>
          <a:xfrm>
            <a:off x="6387995" y="2580011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7B4B65-D190-945C-1DA9-0459BFA86D2D}"/>
              </a:ext>
            </a:extLst>
          </p:cNvPr>
          <p:cNvSpPr txBox="1"/>
          <p:nvPr/>
        </p:nvSpPr>
        <p:spPr>
          <a:xfrm>
            <a:off x="6616993" y="227572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06FA0B-5998-CD4F-B4F5-B7664D6ABA68}"/>
              </a:ext>
            </a:extLst>
          </p:cNvPr>
          <p:cNvCxnSpPr>
            <a:cxnSpLocks/>
          </p:cNvCxnSpPr>
          <p:nvPr/>
        </p:nvCxnSpPr>
        <p:spPr>
          <a:xfrm>
            <a:off x="6380741" y="360200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2724A-F922-EB8E-7731-C4C4B9C5AFF0}"/>
              </a:ext>
            </a:extLst>
          </p:cNvPr>
          <p:cNvSpPr txBox="1"/>
          <p:nvPr/>
        </p:nvSpPr>
        <p:spPr>
          <a:xfrm>
            <a:off x="6616993" y="329967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9BAFF-DC9E-7EBF-1C33-BE30F4471B40}"/>
              </a:ext>
            </a:extLst>
          </p:cNvPr>
          <p:cNvSpPr/>
          <p:nvPr/>
        </p:nvSpPr>
        <p:spPr>
          <a:xfrm>
            <a:off x="7421012" y="2336095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35FB73-723F-138D-4F97-BE6C079637CE}"/>
              </a:ext>
            </a:extLst>
          </p:cNvPr>
          <p:cNvSpPr/>
          <p:nvPr/>
        </p:nvSpPr>
        <p:spPr>
          <a:xfrm>
            <a:off x="7421011" y="2869149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23712E-56E9-9B53-4CF0-1386197C7D2F}"/>
              </a:ext>
            </a:extLst>
          </p:cNvPr>
          <p:cNvSpPr/>
          <p:nvPr/>
        </p:nvSpPr>
        <p:spPr>
          <a:xfrm>
            <a:off x="7421011" y="3402203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E6DAA7-A6CF-76D3-C325-AA26251C14F9}"/>
              </a:ext>
            </a:extLst>
          </p:cNvPr>
          <p:cNvSpPr/>
          <p:nvPr/>
        </p:nvSpPr>
        <p:spPr>
          <a:xfrm>
            <a:off x="9649196" y="1804232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B167F74-20CD-D308-2EA5-35FAF1D0A0E7}"/>
              </a:ext>
            </a:extLst>
          </p:cNvPr>
          <p:cNvCxnSpPr>
            <a:cxnSpLocks/>
          </p:cNvCxnSpPr>
          <p:nvPr/>
        </p:nvCxnSpPr>
        <p:spPr>
          <a:xfrm>
            <a:off x="8605775" y="202663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3C1C835-7E99-791E-B173-99D4984BEB06}"/>
              </a:ext>
            </a:extLst>
          </p:cNvPr>
          <p:cNvCxnSpPr>
            <a:cxnSpLocks/>
          </p:cNvCxnSpPr>
          <p:nvPr/>
        </p:nvCxnSpPr>
        <p:spPr>
          <a:xfrm>
            <a:off x="8612212" y="307910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754207C-9D12-425C-66F7-47C805535E91}"/>
              </a:ext>
            </a:extLst>
          </p:cNvPr>
          <p:cNvSpPr txBox="1"/>
          <p:nvPr/>
        </p:nvSpPr>
        <p:spPr>
          <a:xfrm>
            <a:off x="8834773" y="172235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ECD587-3E9A-FB0B-9A9A-C69919C6E29F}"/>
              </a:ext>
            </a:extLst>
          </p:cNvPr>
          <p:cNvSpPr txBox="1"/>
          <p:nvPr/>
        </p:nvSpPr>
        <p:spPr>
          <a:xfrm>
            <a:off x="8848464" y="2776782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15A5F7-DD88-A02B-351C-163A798C2807}"/>
              </a:ext>
            </a:extLst>
          </p:cNvPr>
          <p:cNvCxnSpPr>
            <a:cxnSpLocks/>
          </p:cNvCxnSpPr>
          <p:nvPr/>
        </p:nvCxnSpPr>
        <p:spPr>
          <a:xfrm>
            <a:off x="8616180" y="2578336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C71D1-C467-45F7-24AB-73932E55A8FE}"/>
              </a:ext>
            </a:extLst>
          </p:cNvPr>
          <p:cNvSpPr txBox="1"/>
          <p:nvPr/>
        </p:nvSpPr>
        <p:spPr>
          <a:xfrm>
            <a:off x="8845178" y="227405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CB16577-8B08-D9BC-F1D3-CF50C05D4EA9}"/>
              </a:ext>
            </a:extLst>
          </p:cNvPr>
          <p:cNvCxnSpPr>
            <a:cxnSpLocks/>
          </p:cNvCxnSpPr>
          <p:nvPr/>
        </p:nvCxnSpPr>
        <p:spPr>
          <a:xfrm>
            <a:off x="8608926" y="360032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A2E0A73-9FFC-77A1-762A-4027C001211C}"/>
              </a:ext>
            </a:extLst>
          </p:cNvPr>
          <p:cNvSpPr txBox="1"/>
          <p:nvPr/>
        </p:nvSpPr>
        <p:spPr>
          <a:xfrm>
            <a:off x="8845178" y="329800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324D8BC-3A50-F5DB-69B2-7ECC9C74DFAA}"/>
              </a:ext>
            </a:extLst>
          </p:cNvPr>
          <p:cNvSpPr/>
          <p:nvPr/>
        </p:nvSpPr>
        <p:spPr>
          <a:xfrm>
            <a:off x="9649197" y="2334420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264B-63B1-52C1-1A64-D8AB9CF25554}"/>
              </a:ext>
            </a:extLst>
          </p:cNvPr>
          <p:cNvSpPr/>
          <p:nvPr/>
        </p:nvSpPr>
        <p:spPr>
          <a:xfrm>
            <a:off x="9649196" y="2867474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827D80-E1AD-9865-9AE2-8646538CF5F4}"/>
              </a:ext>
            </a:extLst>
          </p:cNvPr>
          <p:cNvSpPr/>
          <p:nvPr/>
        </p:nvSpPr>
        <p:spPr>
          <a:xfrm>
            <a:off x="9649196" y="3400528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12796A-3185-C486-F6DB-6086E56CD570}"/>
              </a:ext>
            </a:extLst>
          </p:cNvPr>
          <p:cNvSpPr/>
          <p:nvPr/>
        </p:nvSpPr>
        <p:spPr>
          <a:xfrm>
            <a:off x="5188493" y="4303103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E3CF1FE-7CEB-ADF3-D2FF-BB408BBEC7DE}"/>
              </a:ext>
            </a:extLst>
          </p:cNvPr>
          <p:cNvSpPr/>
          <p:nvPr/>
        </p:nvSpPr>
        <p:spPr>
          <a:xfrm>
            <a:off x="7421011" y="4305970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5DB97-091C-9F6D-4C93-10F8E9C2C8AF}"/>
              </a:ext>
            </a:extLst>
          </p:cNvPr>
          <p:cNvCxnSpPr>
            <a:cxnSpLocks/>
          </p:cNvCxnSpPr>
          <p:nvPr/>
        </p:nvCxnSpPr>
        <p:spPr>
          <a:xfrm>
            <a:off x="6377590" y="4528377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4396B8-D625-58FC-D32B-56F62B233463}"/>
              </a:ext>
            </a:extLst>
          </p:cNvPr>
          <p:cNvCxnSpPr>
            <a:cxnSpLocks/>
          </p:cNvCxnSpPr>
          <p:nvPr/>
        </p:nvCxnSpPr>
        <p:spPr>
          <a:xfrm>
            <a:off x="6384027" y="5580845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0FBA61C-3B93-76A8-A7F0-F66B15D81AF8}"/>
              </a:ext>
            </a:extLst>
          </p:cNvPr>
          <p:cNvSpPr txBox="1"/>
          <p:nvPr/>
        </p:nvSpPr>
        <p:spPr>
          <a:xfrm>
            <a:off x="6606588" y="4224091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CAE4A3-A724-1061-5AFF-A114061C77FC}"/>
              </a:ext>
            </a:extLst>
          </p:cNvPr>
          <p:cNvSpPr txBox="1"/>
          <p:nvPr/>
        </p:nvSpPr>
        <p:spPr>
          <a:xfrm>
            <a:off x="6620279" y="5278520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DE1D776-2D34-A12D-18C8-BDF4C3308E34}"/>
              </a:ext>
            </a:extLst>
          </p:cNvPr>
          <p:cNvCxnSpPr>
            <a:cxnSpLocks/>
          </p:cNvCxnSpPr>
          <p:nvPr/>
        </p:nvCxnSpPr>
        <p:spPr>
          <a:xfrm>
            <a:off x="6387995" y="5080074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91BD7FA-4ECB-AFAB-574E-E1AD97FCF1CB}"/>
              </a:ext>
            </a:extLst>
          </p:cNvPr>
          <p:cNvSpPr txBox="1"/>
          <p:nvPr/>
        </p:nvSpPr>
        <p:spPr>
          <a:xfrm>
            <a:off x="6616993" y="477578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376C663-B88B-7956-29A0-7D4A303EB208}"/>
              </a:ext>
            </a:extLst>
          </p:cNvPr>
          <p:cNvCxnSpPr>
            <a:cxnSpLocks/>
          </p:cNvCxnSpPr>
          <p:nvPr/>
        </p:nvCxnSpPr>
        <p:spPr>
          <a:xfrm>
            <a:off x="6380741" y="6102063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5FD080D-BCD0-B456-55C2-CB0F5AC9C716}"/>
              </a:ext>
            </a:extLst>
          </p:cNvPr>
          <p:cNvSpPr txBox="1"/>
          <p:nvPr/>
        </p:nvSpPr>
        <p:spPr>
          <a:xfrm>
            <a:off x="6616993" y="5799738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E9129C-1A2E-CEA0-3DE3-83D0BF106E14}"/>
              </a:ext>
            </a:extLst>
          </p:cNvPr>
          <p:cNvSpPr/>
          <p:nvPr/>
        </p:nvSpPr>
        <p:spPr>
          <a:xfrm>
            <a:off x="7421012" y="4836158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F8BB8F9-F660-2ADA-938C-5B615BD9CF84}"/>
              </a:ext>
            </a:extLst>
          </p:cNvPr>
          <p:cNvSpPr/>
          <p:nvPr/>
        </p:nvSpPr>
        <p:spPr>
          <a:xfrm>
            <a:off x="7421011" y="5369212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AFC542E-3A4D-0681-E323-5F59F5157577}"/>
              </a:ext>
            </a:extLst>
          </p:cNvPr>
          <p:cNvSpPr/>
          <p:nvPr/>
        </p:nvSpPr>
        <p:spPr>
          <a:xfrm>
            <a:off x="7421011" y="5902266"/>
            <a:ext cx="1172465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602270E-B15F-63F7-8CFD-AD9E42AF8235}"/>
              </a:ext>
            </a:extLst>
          </p:cNvPr>
          <p:cNvSpPr/>
          <p:nvPr/>
        </p:nvSpPr>
        <p:spPr>
          <a:xfrm>
            <a:off x="9649196" y="4304295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9BD7CD5-AC79-A391-496F-E499B92B50C6}"/>
              </a:ext>
            </a:extLst>
          </p:cNvPr>
          <p:cNvCxnSpPr>
            <a:cxnSpLocks/>
          </p:cNvCxnSpPr>
          <p:nvPr/>
        </p:nvCxnSpPr>
        <p:spPr>
          <a:xfrm>
            <a:off x="8605775" y="4526702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2C724D9-D0C6-4196-5EEE-72CD1F0ACE7F}"/>
              </a:ext>
            </a:extLst>
          </p:cNvPr>
          <p:cNvCxnSpPr>
            <a:cxnSpLocks/>
          </p:cNvCxnSpPr>
          <p:nvPr/>
        </p:nvCxnSpPr>
        <p:spPr>
          <a:xfrm>
            <a:off x="8612212" y="5579170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B232CC-E2E7-3837-55A1-05DE28C81B23}"/>
              </a:ext>
            </a:extLst>
          </p:cNvPr>
          <p:cNvSpPr txBox="1"/>
          <p:nvPr/>
        </p:nvSpPr>
        <p:spPr>
          <a:xfrm>
            <a:off x="8834773" y="4222416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2E5BDFF-77A8-4300-3C24-3E53DBA395E4}"/>
              </a:ext>
            </a:extLst>
          </p:cNvPr>
          <p:cNvSpPr txBox="1"/>
          <p:nvPr/>
        </p:nvSpPr>
        <p:spPr>
          <a:xfrm>
            <a:off x="8848464" y="5276845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73CE59C-5543-7CC6-D4C3-28B08044E960}"/>
              </a:ext>
            </a:extLst>
          </p:cNvPr>
          <p:cNvCxnSpPr>
            <a:cxnSpLocks/>
          </p:cNvCxnSpPr>
          <p:nvPr/>
        </p:nvCxnSpPr>
        <p:spPr>
          <a:xfrm>
            <a:off x="8616180" y="5078399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EB1EC8-5DEC-B093-E61D-3C944E84DDD6}"/>
              </a:ext>
            </a:extLst>
          </p:cNvPr>
          <p:cNvSpPr txBox="1"/>
          <p:nvPr/>
        </p:nvSpPr>
        <p:spPr>
          <a:xfrm>
            <a:off x="8845178" y="477411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8CC3DF-D73D-986A-E368-B3D5EC4BDBBB}"/>
              </a:ext>
            </a:extLst>
          </p:cNvPr>
          <p:cNvCxnSpPr>
            <a:cxnSpLocks/>
          </p:cNvCxnSpPr>
          <p:nvPr/>
        </p:nvCxnSpPr>
        <p:spPr>
          <a:xfrm>
            <a:off x="8608926" y="6100388"/>
            <a:ext cx="10496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B90FAD8-47A0-3797-181A-D5862CB70DC0}"/>
              </a:ext>
            </a:extLst>
          </p:cNvPr>
          <p:cNvSpPr txBox="1"/>
          <p:nvPr/>
        </p:nvSpPr>
        <p:spPr>
          <a:xfrm>
            <a:off x="8845178" y="5798063"/>
            <a:ext cx="57905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CA09960-2DBE-BF29-7B67-AAA61390C59E}"/>
              </a:ext>
            </a:extLst>
          </p:cNvPr>
          <p:cNvSpPr/>
          <p:nvPr/>
        </p:nvSpPr>
        <p:spPr>
          <a:xfrm>
            <a:off x="9649197" y="4834483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D8834FE-4AC6-1FC2-25E4-D841CE7EAAF7}"/>
              </a:ext>
            </a:extLst>
          </p:cNvPr>
          <p:cNvSpPr/>
          <p:nvPr/>
        </p:nvSpPr>
        <p:spPr>
          <a:xfrm>
            <a:off x="9649196" y="5367537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EFBDCE-0A58-6429-DCE1-403084F09753}"/>
              </a:ext>
            </a:extLst>
          </p:cNvPr>
          <p:cNvSpPr/>
          <p:nvPr/>
        </p:nvSpPr>
        <p:spPr>
          <a:xfrm>
            <a:off x="9649196" y="5900591"/>
            <a:ext cx="1811809" cy="42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4T4R1FB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B6ED80A-D3DD-8848-D185-65F1B28C0F6B}"/>
              </a:ext>
            </a:extLst>
          </p:cNvPr>
          <p:cNvCxnSpPr>
            <a:cxnSpLocks/>
          </p:cNvCxnSpPr>
          <p:nvPr/>
        </p:nvCxnSpPr>
        <p:spPr>
          <a:xfrm>
            <a:off x="2137276" y="4559111"/>
            <a:ext cx="126686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6F19465-FE6D-9526-400C-23D8CBC74AC1}"/>
              </a:ext>
            </a:extLst>
          </p:cNvPr>
          <p:cNvCxnSpPr>
            <a:cxnSpLocks/>
          </p:cNvCxnSpPr>
          <p:nvPr/>
        </p:nvCxnSpPr>
        <p:spPr>
          <a:xfrm>
            <a:off x="2137276" y="2010594"/>
            <a:ext cx="0" cy="25485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EF829B8-D4E2-45B8-5C56-8ADC1939B0ED}"/>
              </a:ext>
            </a:extLst>
          </p:cNvPr>
          <p:cNvSpPr txBox="1"/>
          <p:nvPr/>
        </p:nvSpPr>
        <p:spPr>
          <a:xfrm>
            <a:off x="2192256" y="4222416"/>
            <a:ext cx="77891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BAE54-078F-5A86-D906-05F7C14C52DC}"/>
              </a:ext>
            </a:extLst>
          </p:cNvPr>
          <p:cNvSpPr/>
          <p:nvPr/>
        </p:nvSpPr>
        <p:spPr>
          <a:xfrm>
            <a:off x="3432388" y="1803040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36357D-F2CD-E0BC-57B3-83A2D700331C}"/>
              </a:ext>
            </a:extLst>
          </p:cNvPr>
          <p:cNvSpPr/>
          <p:nvPr/>
        </p:nvSpPr>
        <p:spPr>
          <a:xfrm>
            <a:off x="3437370" y="4310968"/>
            <a:ext cx="1172465" cy="202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5735B1-BA7C-8588-D293-841D8BA41DAE}"/>
              </a:ext>
            </a:extLst>
          </p:cNvPr>
          <p:cNvCxnSpPr>
            <a:cxnSpLocks/>
          </p:cNvCxnSpPr>
          <p:nvPr/>
        </p:nvCxnSpPr>
        <p:spPr>
          <a:xfrm>
            <a:off x="4604853" y="3600325"/>
            <a:ext cx="5836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D5B6373-E5C1-FB93-A334-4E98D5C6CEFB}"/>
              </a:ext>
            </a:extLst>
          </p:cNvPr>
          <p:cNvCxnSpPr>
            <a:cxnSpLocks/>
          </p:cNvCxnSpPr>
          <p:nvPr/>
        </p:nvCxnSpPr>
        <p:spPr>
          <a:xfrm>
            <a:off x="4604853" y="4451225"/>
            <a:ext cx="5836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8C94D2-1DCD-3359-98CC-9C2616BE3777}"/>
              </a:ext>
            </a:extLst>
          </p:cNvPr>
          <p:cNvCxnSpPr>
            <a:cxnSpLocks/>
          </p:cNvCxnSpPr>
          <p:nvPr/>
        </p:nvCxnSpPr>
        <p:spPr>
          <a:xfrm flipV="1">
            <a:off x="4604853" y="3634695"/>
            <a:ext cx="583640" cy="8165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877E0C-4AE1-D1B9-43F5-EEAAB8232D5C}"/>
              </a:ext>
            </a:extLst>
          </p:cNvPr>
          <p:cNvCxnSpPr>
            <a:cxnSpLocks/>
          </p:cNvCxnSpPr>
          <p:nvPr/>
        </p:nvCxnSpPr>
        <p:spPr>
          <a:xfrm>
            <a:off x="4620303" y="3657238"/>
            <a:ext cx="541153" cy="733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05F94F-3320-B2C6-6210-73ED4B823D21}"/>
              </a:ext>
            </a:extLst>
          </p:cNvPr>
          <p:cNvSpPr txBox="1"/>
          <p:nvPr/>
        </p:nvSpPr>
        <p:spPr>
          <a:xfrm>
            <a:off x="4638910" y="3282830"/>
            <a:ext cx="58052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2D210C0-2F1B-E14D-85D7-50B6BA7AF2C4}"/>
              </a:ext>
            </a:extLst>
          </p:cNvPr>
          <p:cNvSpPr txBox="1"/>
          <p:nvPr/>
        </p:nvSpPr>
        <p:spPr>
          <a:xfrm>
            <a:off x="4622787" y="4390763"/>
            <a:ext cx="58052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384763-E78E-0E7C-4767-98D7E0468362}"/>
              </a:ext>
            </a:extLst>
          </p:cNvPr>
          <p:cNvSpPr txBox="1"/>
          <p:nvPr/>
        </p:nvSpPr>
        <p:spPr>
          <a:xfrm>
            <a:off x="4673264" y="3620187"/>
            <a:ext cx="58052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A10F7C-3D2F-EB53-5895-0F75086355C9}"/>
              </a:ext>
            </a:extLst>
          </p:cNvPr>
          <p:cNvSpPr txBox="1"/>
          <p:nvPr/>
        </p:nvSpPr>
        <p:spPr>
          <a:xfrm>
            <a:off x="4622787" y="4070700"/>
            <a:ext cx="58052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D7B427-2878-C96C-2A0A-8792F0BCEA92}"/>
              </a:ext>
            </a:extLst>
          </p:cNvPr>
          <p:cNvSpPr txBox="1"/>
          <p:nvPr/>
        </p:nvSpPr>
        <p:spPr>
          <a:xfrm>
            <a:off x="521206" y="3400528"/>
            <a:ext cx="13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恢复钟？</a:t>
            </a:r>
          </a:p>
        </p:txBody>
      </p:sp>
    </p:spTree>
    <p:extLst>
      <p:ext uri="{BB962C8B-B14F-4D97-AF65-F5344CB8AC3E}">
        <p14:creationId xmlns:p14="http://schemas.microsoft.com/office/powerpoint/2010/main" val="412286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D451-DD70-619E-CDE1-8255C78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893" cy="640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Massive MIMO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基站设备方案（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32T32R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61C17-1CEE-A15A-3447-E57926A63985}"/>
              </a:ext>
            </a:extLst>
          </p:cNvPr>
          <p:cNvSpPr/>
          <p:nvPr/>
        </p:nvSpPr>
        <p:spPr>
          <a:xfrm>
            <a:off x="6117394" y="1355944"/>
            <a:ext cx="2006755" cy="50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时钟芯片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08827-4CBF-9AE7-A3D6-BCB2EB75DA61}"/>
              </a:ext>
            </a:extLst>
          </p:cNvPr>
          <p:cNvSpPr/>
          <p:nvPr/>
        </p:nvSpPr>
        <p:spPr>
          <a:xfrm>
            <a:off x="4457501" y="5588386"/>
            <a:ext cx="1073073" cy="37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VCXO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30.72MHz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D3B9D1-6A7D-CEBE-F1EC-B231F4D5D71C}"/>
              </a:ext>
            </a:extLst>
          </p:cNvPr>
          <p:cNvSpPr/>
          <p:nvPr/>
        </p:nvSpPr>
        <p:spPr>
          <a:xfrm>
            <a:off x="9283226" y="3077469"/>
            <a:ext cx="2273687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8C46FE-F9BE-5F8B-5215-F05AD5394DC3}"/>
              </a:ext>
            </a:extLst>
          </p:cNvPr>
          <p:cNvSpPr/>
          <p:nvPr/>
        </p:nvSpPr>
        <p:spPr>
          <a:xfrm>
            <a:off x="9280940" y="5512381"/>
            <a:ext cx="2273686" cy="94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AFE 0~7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18A6F20-3B92-1E31-FC49-25776DDAB5C2}"/>
              </a:ext>
            </a:extLst>
          </p:cNvPr>
          <p:cNvSpPr txBox="1"/>
          <p:nvPr/>
        </p:nvSpPr>
        <p:spPr>
          <a:xfrm>
            <a:off x="2731425" y="1302560"/>
            <a:ext cx="157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3.072MHz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0C4BB5-9EC4-5546-1B95-5CFEBF4FBA75}"/>
              </a:ext>
            </a:extLst>
          </p:cNvPr>
          <p:cNvCxnSpPr>
            <a:cxnSpLocks/>
          </p:cNvCxnSpPr>
          <p:nvPr/>
        </p:nvCxnSpPr>
        <p:spPr>
          <a:xfrm>
            <a:off x="5530574" y="5782203"/>
            <a:ext cx="5892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5CA585C-15A7-96B7-0A61-4BA2F8651F31}"/>
              </a:ext>
            </a:extLst>
          </p:cNvPr>
          <p:cNvCxnSpPr>
            <a:cxnSpLocks/>
          </p:cNvCxnSpPr>
          <p:nvPr/>
        </p:nvCxnSpPr>
        <p:spPr>
          <a:xfrm>
            <a:off x="8114475" y="3965722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0FA276-5C73-BC02-697B-B9677DE8B9F5}"/>
              </a:ext>
            </a:extLst>
          </p:cNvPr>
          <p:cNvSpPr txBox="1"/>
          <p:nvPr/>
        </p:nvSpPr>
        <p:spPr>
          <a:xfrm>
            <a:off x="8211846" y="3646872"/>
            <a:ext cx="107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E5FB4B-1E9F-F25B-7B22-4ED39773789A}"/>
              </a:ext>
            </a:extLst>
          </p:cNvPr>
          <p:cNvCxnSpPr>
            <a:cxnSpLocks/>
          </p:cNvCxnSpPr>
          <p:nvPr/>
        </p:nvCxnSpPr>
        <p:spPr>
          <a:xfrm>
            <a:off x="8131094" y="5708278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35DD5B-51E4-304A-E994-5A1659C1803E}"/>
              </a:ext>
            </a:extLst>
          </p:cNvPr>
          <p:cNvSpPr txBox="1"/>
          <p:nvPr/>
        </p:nvSpPr>
        <p:spPr>
          <a:xfrm>
            <a:off x="8131094" y="5366213"/>
            <a:ext cx="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122.88[0:7]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652A5D-AF9B-4BDC-91BE-ECC6A2AC4ED8}"/>
              </a:ext>
            </a:extLst>
          </p:cNvPr>
          <p:cNvSpPr/>
          <p:nvPr/>
        </p:nvSpPr>
        <p:spPr>
          <a:xfrm>
            <a:off x="734459" y="3099873"/>
            <a:ext cx="1046282" cy="59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66.67MHz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A7EEE8-1704-BD18-82CB-C0933E0E5359}"/>
              </a:ext>
            </a:extLst>
          </p:cNvPr>
          <p:cNvSpPr/>
          <p:nvPr/>
        </p:nvSpPr>
        <p:spPr>
          <a:xfrm>
            <a:off x="9287034" y="383104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C3A177A-7C4F-DDE8-7A9F-2D6882765337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457501" y="5775348"/>
            <a:ext cx="1652948" cy="440359"/>
          </a:xfrm>
          <a:prstGeom prst="bentConnector3">
            <a:avLst>
              <a:gd name="adj1" fmla="val 1317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9B3D19-A086-B0AF-9BF4-C7C7282F6DC5}"/>
              </a:ext>
            </a:extLst>
          </p:cNvPr>
          <p:cNvSpPr/>
          <p:nvPr/>
        </p:nvSpPr>
        <p:spPr>
          <a:xfrm>
            <a:off x="1497670" y="1355944"/>
            <a:ext cx="916143" cy="431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MCU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229BC-926F-6447-4EB5-780F4C11963F}"/>
              </a:ext>
            </a:extLst>
          </p:cNvPr>
          <p:cNvSpPr/>
          <p:nvPr/>
        </p:nvSpPr>
        <p:spPr>
          <a:xfrm>
            <a:off x="401259" y="1363839"/>
            <a:ext cx="633072" cy="43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B623CE7-D983-C697-A65E-DFEF42CE12E5}"/>
              </a:ext>
            </a:extLst>
          </p:cNvPr>
          <p:cNvCxnSpPr>
            <a:cxnSpLocks/>
          </p:cNvCxnSpPr>
          <p:nvPr/>
        </p:nvCxnSpPr>
        <p:spPr>
          <a:xfrm flipV="1">
            <a:off x="1050894" y="1565215"/>
            <a:ext cx="463339" cy="54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097D5FB-5893-EF6E-9A4D-82DD0E70620B}"/>
              </a:ext>
            </a:extLst>
          </p:cNvPr>
          <p:cNvSpPr/>
          <p:nvPr/>
        </p:nvSpPr>
        <p:spPr>
          <a:xfrm>
            <a:off x="2869000" y="1787387"/>
            <a:ext cx="1877064" cy="2556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373BF8-2374-1751-66DC-3A132C368C23}"/>
              </a:ext>
            </a:extLst>
          </p:cNvPr>
          <p:cNvCxnSpPr>
            <a:cxnSpLocks/>
          </p:cNvCxnSpPr>
          <p:nvPr/>
        </p:nvCxnSpPr>
        <p:spPr>
          <a:xfrm>
            <a:off x="8138013" y="2686643"/>
            <a:ext cx="11618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F3B250-920F-E6DE-8996-CECDE74C0373}"/>
              </a:ext>
            </a:extLst>
          </p:cNvPr>
          <p:cNvSpPr txBox="1"/>
          <p:nvPr/>
        </p:nvSpPr>
        <p:spPr>
          <a:xfrm>
            <a:off x="8235383" y="2367793"/>
            <a:ext cx="10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122.88[0:1]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989DD-E3DC-988D-2664-F819A3922C7F}"/>
              </a:ext>
            </a:extLst>
          </p:cNvPr>
          <p:cNvSpPr txBox="1"/>
          <p:nvPr/>
        </p:nvSpPr>
        <p:spPr>
          <a:xfrm>
            <a:off x="4916153" y="3093587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46B1EA-0A75-4D88-DF9A-EE6B852FA657}"/>
              </a:ext>
            </a:extLst>
          </p:cNvPr>
          <p:cNvCxnSpPr>
            <a:cxnSpLocks/>
          </p:cNvCxnSpPr>
          <p:nvPr/>
        </p:nvCxnSpPr>
        <p:spPr>
          <a:xfrm flipH="1">
            <a:off x="4735005" y="3987208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F4A4DA-1CB6-76EF-C17C-C1C0B7EBA55B}"/>
              </a:ext>
            </a:extLst>
          </p:cNvPr>
          <p:cNvCxnSpPr>
            <a:cxnSpLocks/>
          </p:cNvCxnSpPr>
          <p:nvPr/>
        </p:nvCxnSpPr>
        <p:spPr>
          <a:xfrm>
            <a:off x="4735005" y="2974479"/>
            <a:ext cx="136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8DA4408-0F27-D208-1C81-0B0E4F8D32B1}"/>
              </a:ext>
            </a:extLst>
          </p:cNvPr>
          <p:cNvSpPr txBox="1"/>
          <p:nvPr/>
        </p:nvSpPr>
        <p:spPr>
          <a:xfrm>
            <a:off x="5085071" y="2706601"/>
            <a:ext cx="60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A0A91B-DF13-FB8B-1FB8-EFE128E95485}"/>
              </a:ext>
            </a:extLst>
          </p:cNvPr>
          <p:cNvCxnSpPr>
            <a:cxnSpLocks/>
          </p:cNvCxnSpPr>
          <p:nvPr/>
        </p:nvCxnSpPr>
        <p:spPr>
          <a:xfrm>
            <a:off x="4746064" y="3381939"/>
            <a:ext cx="1353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3EC9BD-3233-63DE-C2F0-3226AF15C428}"/>
              </a:ext>
            </a:extLst>
          </p:cNvPr>
          <p:cNvSpPr txBox="1"/>
          <p:nvPr/>
        </p:nvSpPr>
        <p:spPr>
          <a:xfrm>
            <a:off x="4922203" y="3710209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0E8CF6-FCFD-001F-6039-496D9B07146F}"/>
              </a:ext>
            </a:extLst>
          </p:cNvPr>
          <p:cNvCxnSpPr>
            <a:cxnSpLocks/>
          </p:cNvCxnSpPr>
          <p:nvPr/>
        </p:nvCxnSpPr>
        <p:spPr>
          <a:xfrm>
            <a:off x="4746064" y="2657198"/>
            <a:ext cx="1331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DFE180A-347F-60AF-E9C0-0A400BCEC783}"/>
              </a:ext>
            </a:extLst>
          </p:cNvPr>
          <p:cNvSpPr txBox="1"/>
          <p:nvPr/>
        </p:nvSpPr>
        <p:spPr>
          <a:xfrm>
            <a:off x="5020620" y="2364848"/>
            <a:ext cx="64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5BE9845-0D2B-6AF9-7EDF-2FE45CBFAB84}"/>
              </a:ext>
            </a:extLst>
          </p:cNvPr>
          <p:cNvSpPr/>
          <p:nvPr/>
        </p:nvSpPr>
        <p:spPr>
          <a:xfrm>
            <a:off x="3831665" y="3854586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0CF2F9-13D2-A845-7A7B-9210BC62C686}"/>
              </a:ext>
            </a:extLst>
          </p:cNvPr>
          <p:cNvSpPr/>
          <p:nvPr/>
        </p:nvSpPr>
        <p:spPr>
          <a:xfrm>
            <a:off x="9320192" y="2571433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F38F8F-F920-1BBF-41E2-18A7A025F216}"/>
              </a:ext>
            </a:extLst>
          </p:cNvPr>
          <p:cNvSpPr/>
          <p:nvPr/>
        </p:nvSpPr>
        <p:spPr>
          <a:xfrm>
            <a:off x="3635457" y="3213623"/>
            <a:ext cx="1110607" cy="313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FAEC5-9436-ABD8-054F-422276BE910E}"/>
              </a:ext>
            </a:extLst>
          </p:cNvPr>
          <p:cNvSpPr/>
          <p:nvPr/>
        </p:nvSpPr>
        <p:spPr>
          <a:xfrm>
            <a:off x="9283227" y="1733925"/>
            <a:ext cx="2273688" cy="11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95D699-C9E4-82C5-62D0-0AB56AE3370B}"/>
              </a:ext>
            </a:extLst>
          </p:cNvPr>
          <p:cNvSpPr/>
          <p:nvPr/>
        </p:nvSpPr>
        <p:spPr>
          <a:xfrm>
            <a:off x="2853620" y="4459090"/>
            <a:ext cx="1877064" cy="1087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接口与数字中频芯片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F9871A4-B9F5-7B70-7B11-AAD19ADB8975}"/>
              </a:ext>
            </a:extLst>
          </p:cNvPr>
          <p:cNvCxnSpPr>
            <a:cxnSpLocks/>
          </p:cNvCxnSpPr>
          <p:nvPr/>
        </p:nvCxnSpPr>
        <p:spPr>
          <a:xfrm flipH="1">
            <a:off x="4728955" y="4771739"/>
            <a:ext cx="134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9C530C-FFD3-FD76-93F2-648E6A2CC20A}"/>
              </a:ext>
            </a:extLst>
          </p:cNvPr>
          <p:cNvSpPr txBox="1"/>
          <p:nvPr/>
        </p:nvSpPr>
        <p:spPr>
          <a:xfrm>
            <a:off x="4916153" y="4494740"/>
            <a:ext cx="111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LD[0:1]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CB70AD2-8369-9BD4-9677-90FF86E29702}"/>
              </a:ext>
            </a:extLst>
          </p:cNvPr>
          <p:cNvSpPr/>
          <p:nvPr/>
        </p:nvSpPr>
        <p:spPr>
          <a:xfrm>
            <a:off x="3825615" y="4639117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锁定指示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9B276A7-7DA8-4C5A-2FF5-47186DE175E3}"/>
              </a:ext>
            </a:extLst>
          </p:cNvPr>
          <p:cNvCxnSpPr>
            <a:cxnSpLocks/>
          </p:cNvCxnSpPr>
          <p:nvPr/>
        </p:nvCxnSpPr>
        <p:spPr>
          <a:xfrm>
            <a:off x="1780741" y="3369202"/>
            <a:ext cx="107287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62DA81-25D7-238C-1E0F-8003B3B12813}"/>
              </a:ext>
            </a:extLst>
          </p:cNvPr>
          <p:cNvCxnSpPr>
            <a:cxnSpLocks/>
          </p:cNvCxnSpPr>
          <p:nvPr/>
        </p:nvCxnSpPr>
        <p:spPr>
          <a:xfrm>
            <a:off x="2219219" y="5002756"/>
            <a:ext cx="64978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FF309A5-A64C-9054-6A88-17248BEC853C}"/>
              </a:ext>
            </a:extLst>
          </p:cNvPr>
          <p:cNvCxnSpPr>
            <a:cxnSpLocks/>
          </p:cNvCxnSpPr>
          <p:nvPr/>
        </p:nvCxnSpPr>
        <p:spPr>
          <a:xfrm flipV="1">
            <a:off x="2219219" y="3355217"/>
            <a:ext cx="0" cy="16475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8B2FE9A-D741-C2F9-B65D-375FA68E79E2}"/>
              </a:ext>
            </a:extLst>
          </p:cNvPr>
          <p:cNvSpPr txBox="1"/>
          <p:nvPr/>
        </p:nvSpPr>
        <p:spPr>
          <a:xfrm>
            <a:off x="895502" y="1187682"/>
            <a:ext cx="61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eCPRI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A6F239-8707-BF41-7ECE-205B8C50D2F9}"/>
              </a:ext>
            </a:extLst>
          </p:cNvPr>
          <p:cNvCxnSpPr>
            <a:cxnSpLocks/>
          </p:cNvCxnSpPr>
          <p:nvPr/>
        </p:nvCxnSpPr>
        <p:spPr>
          <a:xfrm>
            <a:off x="2413813" y="1565215"/>
            <a:ext cx="368218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174D875-661E-075A-67C9-2D1D76E88331}"/>
              </a:ext>
            </a:extLst>
          </p:cNvPr>
          <p:cNvSpPr/>
          <p:nvPr/>
        </p:nvSpPr>
        <p:spPr>
          <a:xfrm>
            <a:off x="9273995" y="5588386"/>
            <a:ext cx="914400" cy="25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业务钟</a:t>
            </a:r>
          </a:p>
        </p:txBody>
      </p:sp>
    </p:spTree>
    <p:extLst>
      <p:ext uri="{BB962C8B-B14F-4D97-AF65-F5344CB8AC3E}">
        <p14:creationId xmlns:p14="http://schemas.microsoft.com/office/powerpoint/2010/main" val="244245829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273</TotalTime>
  <Words>1061</Words>
  <Application>Microsoft Office PowerPoint</Application>
  <PresentationFormat>宽屏</PresentationFormat>
  <Paragraphs>254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微软雅黑</vt:lpstr>
      <vt:lpstr>Arial</vt:lpstr>
      <vt:lpstr>Segoe UI</vt:lpstr>
      <vt:lpstr>欢迎文档</vt:lpstr>
      <vt:lpstr>Massive MIMO基站设备时钟方案</vt:lpstr>
      <vt:lpstr>Massive MIMO基站设备（32T32R）</vt:lpstr>
      <vt:lpstr>Massive MIMO基站设备（32T32R CPRI）</vt:lpstr>
      <vt:lpstr>Massive MIMO基站设备方案（32T32R双频CPRI模块）--业务流</vt:lpstr>
      <vt:lpstr>Massive MIMO基站设备方案（32T32R双频CPRI模块）--时钟</vt:lpstr>
      <vt:lpstr>Massive MIMO基站设备方案（32T32R双频CPRI模块）--时钟钟</vt:lpstr>
      <vt:lpstr>Massive MIMO基站设备（32T32R eCPRI）</vt:lpstr>
      <vt:lpstr>Massive MIMO基站设备方案（32T32R双频eCPRI模块）--业务流</vt:lpstr>
      <vt:lpstr>Massive MIMO基站设备方案（32T32R双频CPRI模块）--时钟钟</vt:lpstr>
      <vt:lpstr>Massive MIMO基站设备方案（32T32R双频eCPRI模块）--时钟2</vt:lpstr>
      <vt:lpstr>Massive MIMO基站设备（32T32R）</vt:lpstr>
      <vt:lpstr>Massive MIMO基站设备（64T64R）</vt:lpstr>
      <vt:lpstr>名词介绍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223</cp:revision>
  <dcterms:created xsi:type="dcterms:W3CDTF">2021-10-17T18:02:27Z</dcterms:created>
  <dcterms:modified xsi:type="dcterms:W3CDTF">2022-12-17T17:41:52Z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