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9" r:id="rId6"/>
    <p:sldId id="283" r:id="rId7"/>
    <p:sldId id="285" r:id="rId8"/>
    <p:sldId id="298" r:id="rId9"/>
    <p:sldId id="292" r:id="rId10"/>
    <p:sldId id="293" r:id="rId11"/>
    <p:sldId id="296" r:id="rId12"/>
    <p:sldId id="294" r:id="rId13"/>
    <p:sldId id="297" r:id="rId14"/>
    <p:sldId id="301" r:id="rId15"/>
    <p:sldId id="300" r:id="rId16"/>
    <p:sldId id="302" r:id="rId17"/>
    <p:sldId id="303" r:id="rId18"/>
    <p:sldId id="288" r:id="rId19"/>
    <p:sldId id="291" r:id="rId20"/>
    <p:sldId id="282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89"/>
            <p14:sldId id="283"/>
            <p14:sldId id="285"/>
            <p14:sldId id="298"/>
            <p14:sldId id="292"/>
            <p14:sldId id="293"/>
            <p14:sldId id="296"/>
            <p14:sldId id="294"/>
            <p14:sldId id="297"/>
            <p14:sldId id="301"/>
            <p14:sldId id="300"/>
            <p14:sldId id="302"/>
            <p14:sldId id="303"/>
            <p14:sldId id="288"/>
            <p14:sldId id="291"/>
          </p14:sldIdLst>
        </p14:section>
        <p14:section name="了解详细信息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Wei Liu" initials="WL" lastIdx="1" clrIdx="4">
    <p:extLst>
      <p:ext uri="{19B8F6BF-5375-455C-9EA6-DF929625EA0E}">
        <p15:presenceInfo xmlns:p15="http://schemas.microsoft.com/office/powerpoint/2012/main" userId="Wei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241" autoAdjust="0"/>
  </p:normalViewPr>
  <p:slideViewPr>
    <p:cSldViewPr snapToGrid="0">
      <p:cViewPr>
        <p:scale>
          <a:sx n="75" d="100"/>
          <a:sy n="75" d="100"/>
        </p:scale>
        <p:origin x="1320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2022/12/20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2022/12/20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在“幻灯片放映”模式下，选择箭头访问相应链接。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zh-CN" sz="4800" dirty="0">
                <a:solidFill>
                  <a:schemeClr val="bg1"/>
                </a:solidFill>
              </a:rPr>
              <a:t>Massive MIMO</a:t>
            </a:r>
            <a:r>
              <a:rPr lang="zh-CN" altLang="en-US" sz="4800" dirty="0">
                <a:solidFill>
                  <a:schemeClr val="bg1"/>
                </a:solidFill>
              </a:rPr>
              <a:t>基站设备时钟方案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D451-DD70-619E-CDE1-8255C78F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560726" cy="6400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基站设备方案（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32T32R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数字中频时钟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761C17-1CEE-A15A-3447-E57926A63985}"/>
              </a:ext>
            </a:extLst>
          </p:cNvPr>
          <p:cNvSpPr/>
          <p:nvPr/>
        </p:nvSpPr>
        <p:spPr>
          <a:xfrm>
            <a:off x="6117394" y="1508350"/>
            <a:ext cx="2006755" cy="50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数字中频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08827-4CBF-9AE7-A3D6-BCB2EB75DA61}"/>
              </a:ext>
            </a:extLst>
          </p:cNvPr>
          <p:cNvSpPr/>
          <p:nvPr/>
        </p:nvSpPr>
        <p:spPr>
          <a:xfrm>
            <a:off x="4457501" y="5740792"/>
            <a:ext cx="1073073" cy="373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VCXO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30.72MHz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D3B9D1-6A7D-CEBE-F1EC-B231F4D5D71C}"/>
              </a:ext>
            </a:extLst>
          </p:cNvPr>
          <p:cNvSpPr/>
          <p:nvPr/>
        </p:nvSpPr>
        <p:spPr>
          <a:xfrm>
            <a:off x="9283226" y="3229875"/>
            <a:ext cx="2273687" cy="11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8C46FE-F9BE-5F8B-5215-F05AD5394DC3}"/>
              </a:ext>
            </a:extLst>
          </p:cNvPr>
          <p:cNvSpPr/>
          <p:nvPr/>
        </p:nvSpPr>
        <p:spPr>
          <a:xfrm>
            <a:off x="9280940" y="5664787"/>
            <a:ext cx="2273686" cy="94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AFE 0~7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18A6F20-3B92-1E31-FC49-25776DDAB5C2}"/>
              </a:ext>
            </a:extLst>
          </p:cNvPr>
          <p:cNvSpPr txBox="1"/>
          <p:nvPr/>
        </p:nvSpPr>
        <p:spPr>
          <a:xfrm>
            <a:off x="2495861" y="1310443"/>
            <a:ext cx="157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32.22MHz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70C4BB5-9EC4-5546-1B95-5CFEBF4FBA75}"/>
              </a:ext>
            </a:extLst>
          </p:cNvPr>
          <p:cNvCxnSpPr>
            <a:cxnSpLocks/>
          </p:cNvCxnSpPr>
          <p:nvPr/>
        </p:nvCxnSpPr>
        <p:spPr>
          <a:xfrm>
            <a:off x="5530574" y="5934609"/>
            <a:ext cx="58923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5CA585C-15A7-96B7-0A61-4BA2F8651F31}"/>
              </a:ext>
            </a:extLst>
          </p:cNvPr>
          <p:cNvCxnSpPr>
            <a:cxnSpLocks/>
          </p:cNvCxnSpPr>
          <p:nvPr/>
        </p:nvCxnSpPr>
        <p:spPr>
          <a:xfrm>
            <a:off x="8114475" y="4118128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C0FA276-5C73-BC02-697B-B9677DE8B9F5}"/>
              </a:ext>
            </a:extLst>
          </p:cNvPr>
          <p:cNvSpPr txBox="1"/>
          <p:nvPr/>
        </p:nvSpPr>
        <p:spPr>
          <a:xfrm>
            <a:off x="8211846" y="3799278"/>
            <a:ext cx="107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6E5FB4B-1E9F-F25B-7B22-4ED39773789A}"/>
              </a:ext>
            </a:extLst>
          </p:cNvPr>
          <p:cNvCxnSpPr>
            <a:cxnSpLocks/>
          </p:cNvCxnSpPr>
          <p:nvPr/>
        </p:nvCxnSpPr>
        <p:spPr>
          <a:xfrm>
            <a:off x="8131094" y="5860684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35DD5B-51E4-304A-E994-5A1659C1803E}"/>
              </a:ext>
            </a:extLst>
          </p:cNvPr>
          <p:cNvSpPr txBox="1"/>
          <p:nvPr/>
        </p:nvSpPr>
        <p:spPr>
          <a:xfrm>
            <a:off x="8131094" y="5518619"/>
            <a:ext cx="97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122.88[0:7]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652A5D-AF9B-4BDC-91BE-ECC6A2AC4ED8}"/>
              </a:ext>
            </a:extLst>
          </p:cNvPr>
          <p:cNvSpPr/>
          <p:nvPr/>
        </p:nvSpPr>
        <p:spPr>
          <a:xfrm>
            <a:off x="734459" y="3252279"/>
            <a:ext cx="1046282" cy="59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66.67MHz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A7EEE8-1704-BD18-82CB-C0933E0E5359}"/>
              </a:ext>
            </a:extLst>
          </p:cNvPr>
          <p:cNvSpPr/>
          <p:nvPr/>
        </p:nvSpPr>
        <p:spPr>
          <a:xfrm>
            <a:off x="9287034" y="3983449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DC3A177A-7C4F-DDE8-7A9F-2D6882765337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457501" y="5927754"/>
            <a:ext cx="1652948" cy="440359"/>
          </a:xfrm>
          <a:prstGeom prst="bentConnector3">
            <a:avLst>
              <a:gd name="adj1" fmla="val 1317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B9B3D19-A086-B0AF-9BF4-C7C7282F6DC5}"/>
              </a:ext>
            </a:extLst>
          </p:cNvPr>
          <p:cNvSpPr/>
          <p:nvPr/>
        </p:nvSpPr>
        <p:spPr>
          <a:xfrm>
            <a:off x="1497670" y="1454966"/>
            <a:ext cx="916143" cy="643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控制芯片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2229BC-926F-6447-4EB5-780F4C11963F}"/>
              </a:ext>
            </a:extLst>
          </p:cNvPr>
          <p:cNvSpPr/>
          <p:nvPr/>
        </p:nvSpPr>
        <p:spPr>
          <a:xfrm>
            <a:off x="401259" y="1516245"/>
            <a:ext cx="538401" cy="43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B623CE7-D983-C697-A65E-DFEF42CE12E5}"/>
              </a:ext>
            </a:extLst>
          </p:cNvPr>
          <p:cNvCxnSpPr>
            <a:cxnSpLocks/>
          </p:cNvCxnSpPr>
          <p:nvPr/>
        </p:nvCxnSpPr>
        <p:spPr>
          <a:xfrm>
            <a:off x="895502" y="1717621"/>
            <a:ext cx="6187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097D5FB-5893-EF6E-9A4D-82DD0E70620B}"/>
              </a:ext>
            </a:extLst>
          </p:cNvPr>
          <p:cNvSpPr/>
          <p:nvPr/>
        </p:nvSpPr>
        <p:spPr>
          <a:xfrm>
            <a:off x="2869000" y="2390652"/>
            <a:ext cx="1877064" cy="2105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1373BF8-2374-1751-66DC-3A132C368C23}"/>
              </a:ext>
            </a:extLst>
          </p:cNvPr>
          <p:cNvCxnSpPr>
            <a:cxnSpLocks/>
          </p:cNvCxnSpPr>
          <p:nvPr/>
        </p:nvCxnSpPr>
        <p:spPr>
          <a:xfrm>
            <a:off x="8138013" y="2839049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EF3B250-920F-E6DE-8996-CECDE74C0373}"/>
              </a:ext>
            </a:extLst>
          </p:cNvPr>
          <p:cNvSpPr txBox="1"/>
          <p:nvPr/>
        </p:nvSpPr>
        <p:spPr>
          <a:xfrm>
            <a:off x="8235383" y="2520199"/>
            <a:ext cx="104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989DD-E3DC-988D-2664-F819A3922C7F}"/>
              </a:ext>
            </a:extLst>
          </p:cNvPr>
          <p:cNvSpPr txBox="1"/>
          <p:nvPr/>
        </p:nvSpPr>
        <p:spPr>
          <a:xfrm>
            <a:off x="4916153" y="3245993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D46B1EA-0A75-4D88-DF9A-EE6B852FA657}"/>
              </a:ext>
            </a:extLst>
          </p:cNvPr>
          <p:cNvCxnSpPr>
            <a:cxnSpLocks/>
          </p:cNvCxnSpPr>
          <p:nvPr/>
        </p:nvCxnSpPr>
        <p:spPr>
          <a:xfrm flipH="1">
            <a:off x="4735005" y="4139614"/>
            <a:ext cx="1342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6F4A4DA-1CB6-76EF-C17C-C1C0B7EBA55B}"/>
              </a:ext>
            </a:extLst>
          </p:cNvPr>
          <p:cNvCxnSpPr>
            <a:cxnSpLocks/>
          </p:cNvCxnSpPr>
          <p:nvPr/>
        </p:nvCxnSpPr>
        <p:spPr>
          <a:xfrm>
            <a:off x="4735005" y="3126885"/>
            <a:ext cx="1364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8DA4408-0F27-D208-1C81-0B0E4F8D32B1}"/>
              </a:ext>
            </a:extLst>
          </p:cNvPr>
          <p:cNvSpPr txBox="1"/>
          <p:nvPr/>
        </p:nvSpPr>
        <p:spPr>
          <a:xfrm>
            <a:off x="5085071" y="2859007"/>
            <a:ext cx="60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9A0A91B-DF13-FB8B-1FB8-EFE128E95485}"/>
              </a:ext>
            </a:extLst>
          </p:cNvPr>
          <p:cNvCxnSpPr>
            <a:cxnSpLocks/>
          </p:cNvCxnSpPr>
          <p:nvPr/>
        </p:nvCxnSpPr>
        <p:spPr>
          <a:xfrm>
            <a:off x="4746064" y="3534345"/>
            <a:ext cx="1353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43EC9BD-3233-63DE-C2F0-3226AF15C428}"/>
              </a:ext>
            </a:extLst>
          </p:cNvPr>
          <p:cNvSpPr txBox="1"/>
          <p:nvPr/>
        </p:nvSpPr>
        <p:spPr>
          <a:xfrm>
            <a:off x="4922203" y="3862615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0E8CF6-FCFD-001F-6039-496D9B07146F}"/>
              </a:ext>
            </a:extLst>
          </p:cNvPr>
          <p:cNvCxnSpPr>
            <a:cxnSpLocks/>
          </p:cNvCxnSpPr>
          <p:nvPr/>
        </p:nvCxnSpPr>
        <p:spPr>
          <a:xfrm>
            <a:off x="4746064" y="2809604"/>
            <a:ext cx="13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DFE180A-347F-60AF-E9C0-0A400BCEC783}"/>
              </a:ext>
            </a:extLst>
          </p:cNvPr>
          <p:cNvSpPr txBox="1"/>
          <p:nvPr/>
        </p:nvSpPr>
        <p:spPr>
          <a:xfrm>
            <a:off x="5020620" y="2517254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5BE9845-0D2B-6AF9-7EDF-2FE45CBFAB84}"/>
              </a:ext>
            </a:extLst>
          </p:cNvPr>
          <p:cNvSpPr/>
          <p:nvPr/>
        </p:nvSpPr>
        <p:spPr>
          <a:xfrm>
            <a:off x="3831665" y="4006992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0CF2F9-13D2-A845-7A7B-9210BC62C686}"/>
              </a:ext>
            </a:extLst>
          </p:cNvPr>
          <p:cNvSpPr/>
          <p:nvPr/>
        </p:nvSpPr>
        <p:spPr>
          <a:xfrm>
            <a:off x="9320192" y="2723839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9F38F8F-F920-1BBF-41E2-18A7A025F216}"/>
              </a:ext>
            </a:extLst>
          </p:cNvPr>
          <p:cNvSpPr/>
          <p:nvPr/>
        </p:nvSpPr>
        <p:spPr>
          <a:xfrm>
            <a:off x="3635457" y="3366029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模式选择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82FAEC5-9436-ABD8-054F-422276BE910E}"/>
              </a:ext>
            </a:extLst>
          </p:cNvPr>
          <p:cNvSpPr/>
          <p:nvPr/>
        </p:nvSpPr>
        <p:spPr>
          <a:xfrm>
            <a:off x="9283227" y="1886331"/>
            <a:ext cx="2273688" cy="11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95D699-C9E4-82C5-62D0-0AB56AE3370B}"/>
              </a:ext>
            </a:extLst>
          </p:cNvPr>
          <p:cNvSpPr/>
          <p:nvPr/>
        </p:nvSpPr>
        <p:spPr>
          <a:xfrm>
            <a:off x="2853620" y="4611496"/>
            <a:ext cx="1877064" cy="1087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F9871A4-B9F5-7B70-7B11-AAD19ADB8975}"/>
              </a:ext>
            </a:extLst>
          </p:cNvPr>
          <p:cNvCxnSpPr>
            <a:cxnSpLocks/>
          </p:cNvCxnSpPr>
          <p:nvPr/>
        </p:nvCxnSpPr>
        <p:spPr>
          <a:xfrm flipH="1">
            <a:off x="4728955" y="4924145"/>
            <a:ext cx="1342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9C530C-FFD3-FD76-93F2-648E6A2CC20A}"/>
              </a:ext>
            </a:extLst>
          </p:cNvPr>
          <p:cNvSpPr txBox="1"/>
          <p:nvPr/>
        </p:nvSpPr>
        <p:spPr>
          <a:xfrm>
            <a:off x="4916153" y="4647146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CB70AD2-8369-9BD4-9677-90FF86E29702}"/>
              </a:ext>
            </a:extLst>
          </p:cNvPr>
          <p:cNvSpPr/>
          <p:nvPr/>
        </p:nvSpPr>
        <p:spPr>
          <a:xfrm>
            <a:off x="3825615" y="4791523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9B276A7-7DA8-4C5A-2FF5-47186DE175E3}"/>
              </a:ext>
            </a:extLst>
          </p:cNvPr>
          <p:cNvCxnSpPr>
            <a:cxnSpLocks/>
          </p:cNvCxnSpPr>
          <p:nvPr/>
        </p:nvCxnSpPr>
        <p:spPr>
          <a:xfrm>
            <a:off x="1780741" y="3521608"/>
            <a:ext cx="107287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262DA81-25D7-238C-1E0F-8003B3B12813}"/>
              </a:ext>
            </a:extLst>
          </p:cNvPr>
          <p:cNvCxnSpPr>
            <a:cxnSpLocks/>
          </p:cNvCxnSpPr>
          <p:nvPr/>
        </p:nvCxnSpPr>
        <p:spPr>
          <a:xfrm>
            <a:off x="2219219" y="5155162"/>
            <a:ext cx="64978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CFF309A5-A64C-9054-6A88-17248BEC853C}"/>
              </a:ext>
            </a:extLst>
          </p:cNvPr>
          <p:cNvCxnSpPr>
            <a:cxnSpLocks/>
          </p:cNvCxnSpPr>
          <p:nvPr/>
        </p:nvCxnSpPr>
        <p:spPr>
          <a:xfrm flipV="1">
            <a:off x="2219219" y="3507623"/>
            <a:ext cx="0" cy="16475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8B2FE9A-D741-C2F9-B65D-375FA68E79E2}"/>
              </a:ext>
            </a:extLst>
          </p:cNvPr>
          <p:cNvSpPr txBox="1"/>
          <p:nvPr/>
        </p:nvSpPr>
        <p:spPr>
          <a:xfrm>
            <a:off x="905775" y="1440569"/>
            <a:ext cx="618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A6F239-8707-BF41-7ECE-205B8C50D2F9}"/>
              </a:ext>
            </a:extLst>
          </p:cNvPr>
          <p:cNvCxnSpPr>
            <a:cxnSpLocks/>
          </p:cNvCxnSpPr>
          <p:nvPr/>
        </p:nvCxnSpPr>
        <p:spPr>
          <a:xfrm>
            <a:off x="2413813" y="1717621"/>
            <a:ext cx="153165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174D875-661E-075A-67C9-2D1D76E88331}"/>
              </a:ext>
            </a:extLst>
          </p:cNvPr>
          <p:cNvSpPr/>
          <p:nvPr/>
        </p:nvSpPr>
        <p:spPr>
          <a:xfrm>
            <a:off x="9273995" y="5740792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73DA9-53F7-E1A1-2E26-A6F48FE649DA}"/>
              </a:ext>
            </a:extLst>
          </p:cNvPr>
          <p:cNvSpPr/>
          <p:nvPr/>
        </p:nvSpPr>
        <p:spPr>
          <a:xfrm>
            <a:off x="3937286" y="1454966"/>
            <a:ext cx="916143" cy="643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4C0BE57-EBB4-A34B-290C-ABDBF3C062A1}"/>
              </a:ext>
            </a:extLst>
          </p:cNvPr>
          <p:cNvCxnSpPr>
            <a:cxnSpLocks/>
          </p:cNvCxnSpPr>
          <p:nvPr/>
        </p:nvCxnSpPr>
        <p:spPr>
          <a:xfrm>
            <a:off x="4853429" y="1717568"/>
            <a:ext cx="125702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6B792E1-78CD-7D06-994E-6EA6C0E967FA}"/>
              </a:ext>
            </a:extLst>
          </p:cNvPr>
          <p:cNvSpPr txBox="1"/>
          <p:nvPr/>
        </p:nvSpPr>
        <p:spPr>
          <a:xfrm>
            <a:off x="4916154" y="1312343"/>
            <a:ext cx="1002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恢复钟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3.072MHz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45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B816D75-8274-B575-AFEC-E08349ED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788143" cy="6400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基站设备方案（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32T32R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7E58D3-ABEF-F550-3A2A-6C9F903B2835}"/>
              </a:ext>
            </a:extLst>
          </p:cNvPr>
          <p:cNvSpPr/>
          <p:nvPr/>
        </p:nvSpPr>
        <p:spPr>
          <a:xfrm>
            <a:off x="421789" y="1692969"/>
            <a:ext cx="672009" cy="45232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9B51AF-D1B2-FFE1-D3B1-67D1A27F9300}"/>
              </a:ext>
            </a:extLst>
          </p:cNvPr>
          <p:cNvCxnSpPr>
            <a:cxnSpLocks/>
          </p:cNvCxnSpPr>
          <p:nvPr/>
        </p:nvCxnSpPr>
        <p:spPr>
          <a:xfrm flipV="1">
            <a:off x="1081013" y="2674934"/>
            <a:ext cx="879382" cy="822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3F8B530-CF69-2D64-457A-D585DA62F115}"/>
              </a:ext>
            </a:extLst>
          </p:cNvPr>
          <p:cNvSpPr txBox="1"/>
          <p:nvPr/>
        </p:nvSpPr>
        <p:spPr>
          <a:xfrm>
            <a:off x="1344955" y="2332326"/>
            <a:ext cx="70489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DA9703-6912-4B4D-C0EC-06A89D1C345D}"/>
              </a:ext>
            </a:extLst>
          </p:cNvPr>
          <p:cNvSpPr/>
          <p:nvPr/>
        </p:nvSpPr>
        <p:spPr>
          <a:xfrm>
            <a:off x="1958001" y="1692969"/>
            <a:ext cx="768147" cy="4523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控制芯片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656322-B443-6245-AAC5-3DB02E2D0415}"/>
              </a:ext>
            </a:extLst>
          </p:cNvPr>
          <p:cNvCxnSpPr>
            <a:cxnSpLocks/>
          </p:cNvCxnSpPr>
          <p:nvPr/>
        </p:nvCxnSpPr>
        <p:spPr>
          <a:xfrm flipV="1">
            <a:off x="1093798" y="5257466"/>
            <a:ext cx="879382" cy="822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4B46A6D-FD54-4798-7A16-91B84BEC0326}"/>
              </a:ext>
            </a:extLst>
          </p:cNvPr>
          <p:cNvSpPr txBox="1"/>
          <p:nvPr/>
        </p:nvSpPr>
        <p:spPr>
          <a:xfrm>
            <a:off x="1397127" y="4876292"/>
            <a:ext cx="70489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9A35A-267F-6E1B-9920-2F9211EAE252}"/>
              </a:ext>
            </a:extLst>
          </p:cNvPr>
          <p:cNvSpPr txBox="1"/>
          <p:nvPr/>
        </p:nvSpPr>
        <p:spPr>
          <a:xfrm>
            <a:off x="1193187" y="2632341"/>
            <a:ext cx="7034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25G*1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75426B-F64C-8CBD-507B-AC9E95791CB6}"/>
              </a:ext>
            </a:extLst>
          </p:cNvPr>
          <p:cNvSpPr txBox="1"/>
          <p:nvPr/>
        </p:nvSpPr>
        <p:spPr>
          <a:xfrm>
            <a:off x="1288473" y="5219848"/>
            <a:ext cx="7034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25G*1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6966D1-ACD2-0A9A-14D7-C5A0749C1A47}"/>
              </a:ext>
            </a:extLst>
          </p:cNvPr>
          <p:cNvSpPr/>
          <p:nvPr/>
        </p:nvSpPr>
        <p:spPr>
          <a:xfrm>
            <a:off x="3852334" y="1690209"/>
            <a:ext cx="2111398" cy="462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1625C6-3594-FB2D-A789-BE3BA00B7EE8}"/>
              </a:ext>
            </a:extLst>
          </p:cNvPr>
          <p:cNvSpPr txBox="1"/>
          <p:nvPr/>
        </p:nvSpPr>
        <p:spPr>
          <a:xfrm>
            <a:off x="2863949" y="3268289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33.22MHz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8BAA69-7E7A-7431-26E1-00DC8A2987CC}"/>
              </a:ext>
            </a:extLst>
          </p:cNvPr>
          <p:cNvCxnSpPr>
            <a:cxnSpLocks/>
          </p:cNvCxnSpPr>
          <p:nvPr/>
        </p:nvCxnSpPr>
        <p:spPr>
          <a:xfrm flipH="1">
            <a:off x="2700490" y="6019206"/>
            <a:ext cx="1102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69A80F-A392-97E4-0005-8829CECC3D7B}"/>
              </a:ext>
            </a:extLst>
          </p:cNvPr>
          <p:cNvCxnSpPr>
            <a:cxnSpLocks/>
          </p:cNvCxnSpPr>
          <p:nvPr/>
        </p:nvCxnSpPr>
        <p:spPr>
          <a:xfrm>
            <a:off x="2700490" y="4906829"/>
            <a:ext cx="11407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A61A77B-9BF0-35D4-955D-E0ECF943907D}"/>
              </a:ext>
            </a:extLst>
          </p:cNvPr>
          <p:cNvSpPr txBox="1"/>
          <p:nvPr/>
        </p:nvSpPr>
        <p:spPr>
          <a:xfrm>
            <a:off x="2993460" y="4661018"/>
            <a:ext cx="60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12D54E-C712-BCB9-1BC6-F6201B272908}"/>
              </a:ext>
            </a:extLst>
          </p:cNvPr>
          <p:cNvSpPr txBox="1"/>
          <p:nvPr/>
        </p:nvSpPr>
        <p:spPr>
          <a:xfrm>
            <a:off x="2887688" y="5742207"/>
            <a:ext cx="702663" cy="28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LD[0:3]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DE9C07-BEFE-1827-304C-AA1E592C4DEC}"/>
              </a:ext>
            </a:extLst>
          </p:cNvPr>
          <p:cNvCxnSpPr>
            <a:cxnSpLocks/>
          </p:cNvCxnSpPr>
          <p:nvPr/>
        </p:nvCxnSpPr>
        <p:spPr>
          <a:xfrm>
            <a:off x="2713575" y="4324668"/>
            <a:ext cx="114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A9A2E2C-86E5-3554-6A12-A66EE9C43265}"/>
              </a:ext>
            </a:extLst>
          </p:cNvPr>
          <p:cNvSpPr txBox="1"/>
          <p:nvPr/>
        </p:nvSpPr>
        <p:spPr>
          <a:xfrm>
            <a:off x="2988131" y="4032318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A7CFC8-D22D-A79F-75F2-E7A483B8BD7E}"/>
              </a:ext>
            </a:extLst>
          </p:cNvPr>
          <p:cNvCxnSpPr>
            <a:cxnSpLocks/>
          </p:cNvCxnSpPr>
          <p:nvPr/>
        </p:nvCxnSpPr>
        <p:spPr>
          <a:xfrm>
            <a:off x="2711549" y="3536827"/>
            <a:ext cx="114078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D88C55B-826C-CA89-9628-5628BCD66533}"/>
              </a:ext>
            </a:extLst>
          </p:cNvPr>
          <p:cNvCxnSpPr>
            <a:cxnSpLocks/>
          </p:cNvCxnSpPr>
          <p:nvPr/>
        </p:nvCxnSpPr>
        <p:spPr>
          <a:xfrm flipH="1">
            <a:off x="2706565" y="4653442"/>
            <a:ext cx="11507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F9BE9A4-6557-8B9F-71A3-1BD10285877E}"/>
              </a:ext>
            </a:extLst>
          </p:cNvPr>
          <p:cNvSpPr txBox="1"/>
          <p:nvPr/>
        </p:nvSpPr>
        <p:spPr>
          <a:xfrm>
            <a:off x="2958498" y="4380231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EAC5D0E-49AE-CAC4-A802-49567404A42C}"/>
              </a:ext>
            </a:extLst>
          </p:cNvPr>
          <p:cNvSpPr txBox="1"/>
          <p:nvPr/>
        </p:nvSpPr>
        <p:spPr>
          <a:xfrm>
            <a:off x="2848168" y="2843446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33.22MHz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1DF8495-DCC6-3DAE-2C9C-AF2061D26690}"/>
              </a:ext>
            </a:extLst>
          </p:cNvPr>
          <p:cNvCxnSpPr>
            <a:cxnSpLocks/>
          </p:cNvCxnSpPr>
          <p:nvPr/>
        </p:nvCxnSpPr>
        <p:spPr>
          <a:xfrm>
            <a:off x="2695768" y="3111984"/>
            <a:ext cx="114078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B5B94F2-76C1-628A-CC57-F03D405797D1}"/>
              </a:ext>
            </a:extLst>
          </p:cNvPr>
          <p:cNvSpPr txBox="1"/>
          <p:nvPr/>
        </p:nvSpPr>
        <p:spPr>
          <a:xfrm>
            <a:off x="3818083" y="2997098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IN2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F9DE26-4EB0-33CF-37F8-904B76524CCF}"/>
              </a:ext>
            </a:extLst>
          </p:cNvPr>
          <p:cNvSpPr txBox="1"/>
          <p:nvPr/>
        </p:nvSpPr>
        <p:spPr>
          <a:xfrm>
            <a:off x="3818083" y="3393655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IN3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86354B7-B322-9D88-C4A9-63934438E86E}"/>
              </a:ext>
            </a:extLst>
          </p:cNvPr>
          <p:cNvSpPr txBox="1"/>
          <p:nvPr/>
        </p:nvSpPr>
        <p:spPr>
          <a:xfrm>
            <a:off x="3810733" y="2579123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IN1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533DBD0-4AB2-A577-700C-F0C284667785}"/>
              </a:ext>
            </a:extLst>
          </p:cNvPr>
          <p:cNvSpPr txBox="1"/>
          <p:nvPr/>
        </p:nvSpPr>
        <p:spPr>
          <a:xfrm>
            <a:off x="3818083" y="2155501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IN0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1171702-80C4-7507-E329-71E6E2090302}"/>
              </a:ext>
            </a:extLst>
          </p:cNvPr>
          <p:cNvSpPr txBox="1"/>
          <p:nvPr/>
        </p:nvSpPr>
        <p:spPr>
          <a:xfrm>
            <a:off x="5020153" y="3981634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OUT3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183431D-2DC5-2C46-6B62-8E96482EC05B}"/>
              </a:ext>
            </a:extLst>
          </p:cNvPr>
          <p:cNvSpPr txBox="1"/>
          <p:nvPr/>
        </p:nvSpPr>
        <p:spPr>
          <a:xfrm>
            <a:off x="5035239" y="3176281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OUT6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186CBB2-A420-14FD-8992-7DE1F777C715}"/>
              </a:ext>
            </a:extLst>
          </p:cNvPr>
          <p:cNvSpPr txBox="1"/>
          <p:nvPr/>
        </p:nvSpPr>
        <p:spPr>
          <a:xfrm>
            <a:off x="5070518" y="3567725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OUT5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7B62DB7-01D3-D58C-8D32-C4FF41248A9A}"/>
              </a:ext>
            </a:extLst>
          </p:cNvPr>
          <p:cNvSpPr txBox="1"/>
          <p:nvPr/>
        </p:nvSpPr>
        <p:spPr>
          <a:xfrm>
            <a:off x="4994070" y="2156080"/>
            <a:ext cx="106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OUTOT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88FB2AD-EBA0-0480-3397-00BBD4722228}"/>
              </a:ext>
            </a:extLst>
          </p:cNvPr>
          <p:cNvSpPr txBox="1"/>
          <p:nvPr/>
        </p:nvSpPr>
        <p:spPr>
          <a:xfrm>
            <a:off x="4985217" y="2621007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OUT7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DB26159-CBED-AEDB-02B4-4B4E9FACC098}"/>
              </a:ext>
            </a:extLst>
          </p:cNvPr>
          <p:cNvSpPr txBox="1"/>
          <p:nvPr/>
        </p:nvSpPr>
        <p:spPr>
          <a:xfrm>
            <a:off x="5059251" y="4601393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OUT2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932B0D2-0059-5102-90D2-02033FE3CA90}"/>
              </a:ext>
            </a:extLst>
          </p:cNvPr>
          <p:cNvSpPr txBox="1"/>
          <p:nvPr/>
        </p:nvSpPr>
        <p:spPr>
          <a:xfrm>
            <a:off x="5120178" y="5013379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OUT1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9617DD-16FA-DE91-22AA-43CCCA5BEB90}"/>
              </a:ext>
            </a:extLst>
          </p:cNvPr>
          <p:cNvSpPr txBox="1"/>
          <p:nvPr/>
        </p:nvSpPr>
        <p:spPr>
          <a:xfrm>
            <a:off x="4967017" y="5413373"/>
            <a:ext cx="1146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 OUTOB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2FDA60A-8803-4BD0-5E5A-47EE04BB661F}"/>
              </a:ext>
            </a:extLst>
          </p:cNvPr>
          <p:cNvCxnSpPr>
            <a:cxnSpLocks/>
          </p:cNvCxnSpPr>
          <p:nvPr/>
        </p:nvCxnSpPr>
        <p:spPr>
          <a:xfrm flipH="1">
            <a:off x="2731778" y="5612059"/>
            <a:ext cx="11507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36C21A7-105E-3F98-BC5D-F03B2E33A256}"/>
              </a:ext>
            </a:extLst>
          </p:cNvPr>
          <p:cNvSpPr txBox="1"/>
          <p:nvPr/>
        </p:nvSpPr>
        <p:spPr>
          <a:xfrm>
            <a:off x="2983711" y="5338848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3A6B455-6636-714A-C061-4C373F43C481}"/>
              </a:ext>
            </a:extLst>
          </p:cNvPr>
          <p:cNvCxnSpPr>
            <a:cxnSpLocks/>
          </p:cNvCxnSpPr>
          <p:nvPr/>
        </p:nvCxnSpPr>
        <p:spPr>
          <a:xfrm>
            <a:off x="5952080" y="4113936"/>
            <a:ext cx="31314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BB39E22-D5F5-296C-6D86-414168F04DF6}"/>
              </a:ext>
            </a:extLst>
          </p:cNvPr>
          <p:cNvCxnSpPr>
            <a:cxnSpLocks/>
          </p:cNvCxnSpPr>
          <p:nvPr/>
        </p:nvCxnSpPr>
        <p:spPr>
          <a:xfrm>
            <a:off x="5959187" y="5156550"/>
            <a:ext cx="101131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BD37FA1-098F-FB5D-77F3-0376FC3ADF35}"/>
              </a:ext>
            </a:extLst>
          </p:cNvPr>
          <p:cNvCxnSpPr>
            <a:cxnSpLocks/>
          </p:cNvCxnSpPr>
          <p:nvPr/>
        </p:nvCxnSpPr>
        <p:spPr>
          <a:xfrm>
            <a:off x="5963731" y="3319452"/>
            <a:ext cx="315737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8B03070-428E-2E0D-0BCE-9DFC5FFB7637}"/>
              </a:ext>
            </a:extLst>
          </p:cNvPr>
          <p:cNvSpPr txBox="1"/>
          <p:nvPr/>
        </p:nvSpPr>
        <p:spPr>
          <a:xfrm>
            <a:off x="7658636" y="2989540"/>
            <a:ext cx="159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3.072MHz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B390F4B-72D2-E8BD-37FF-0CBEFADBC901}"/>
              </a:ext>
            </a:extLst>
          </p:cNvPr>
          <p:cNvCxnSpPr>
            <a:cxnSpLocks/>
          </p:cNvCxnSpPr>
          <p:nvPr/>
        </p:nvCxnSpPr>
        <p:spPr>
          <a:xfrm>
            <a:off x="5998285" y="2828700"/>
            <a:ext cx="315737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15E31CB-00C0-D5CC-C9B8-AB4334C3FC39}"/>
              </a:ext>
            </a:extLst>
          </p:cNvPr>
          <p:cNvSpPr txBox="1"/>
          <p:nvPr/>
        </p:nvSpPr>
        <p:spPr>
          <a:xfrm>
            <a:off x="8067603" y="2574948"/>
            <a:ext cx="120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ABB9456-B771-E958-A3BC-3C3C82142EE8}"/>
              </a:ext>
            </a:extLst>
          </p:cNvPr>
          <p:cNvCxnSpPr>
            <a:cxnSpLocks/>
          </p:cNvCxnSpPr>
          <p:nvPr/>
        </p:nvCxnSpPr>
        <p:spPr>
          <a:xfrm>
            <a:off x="5974791" y="2244548"/>
            <a:ext cx="31573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4622D83-F90A-46B2-7A2F-3B43111F5802}"/>
              </a:ext>
            </a:extLst>
          </p:cNvPr>
          <p:cNvSpPr txBox="1"/>
          <p:nvPr/>
        </p:nvSpPr>
        <p:spPr>
          <a:xfrm>
            <a:off x="8067603" y="1929111"/>
            <a:ext cx="120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4823B60-00FA-C2F0-B309-43EA11701E24}"/>
              </a:ext>
            </a:extLst>
          </p:cNvPr>
          <p:cNvSpPr txBox="1"/>
          <p:nvPr/>
        </p:nvSpPr>
        <p:spPr>
          <a:xfrm>
            <a:off x="9121102" y="2558175"/>
            <a:ext cx="210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控制芯片、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处理芯片、数字中频芯片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SGMII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10E6773-99BE-5491-E5CF-B6B478B887BE}"/>
              </a:ext>
            </a:extLst>
          </p:cNvPr>
          <p:cNvSpPr txBox="1"/>
          <p:nvPr/>
        </p:nvSpPr>
        <p:spPr>
          <a:xfrm>
            <a:off x="9083486" y="3148251"/>
            <a:ext cx="301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数字主片时钟芯片恢复时钟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14EE586-B00F-E21D-2D63-0FAC56C16A5B}"/>
              </a:ext>
            </a:extLst>
          </p:cNvPr>
          <p:cNvSpPr txBox="1"/>
          <p:nvPr/>
        </p:nvSpPr>
        <p:spPr>
          <a:xfrm>
            <a:off x="9121102" y="1986407"/>
            <a:ext cx="2096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控制芯片、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处理芯片、数字中频时钟芯片恢复时钟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790EE52-9641-0538-FD41-5C9581A18E4C}"/>
              </a:ext>
            </a:extLst>
          </p:cNvPr>
          <p:cNvCxnSpPr>
            <a:cxnSpLocks/>
          </p:cNvCxnSpPr>
          <p:nvPr/>
        </p:nvCxnSpPr>
        <p:spPr>
          <a:xfrm flipH="1">
            <a:off x="3175001" y="6077946"/>
            <a:ext cx="406791" cy="294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3A9BFBF-B658-4D18-31C7-86040AD16709}"/>
              </a:ext>
            </a:extLst>
          </p:cNvPr>
          <p:cNvSpPr txBox="1"/>
          <p:nvPr/>
        </p:nvSpPr>
        <p:spPr>
          <a:xfrm>
            <a:off x="1737287" y="6272420"/>
            <a:ext cx="150544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数字中频芯片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SGMII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的锁定指示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E9500AA-DCDF-587B-17B0-C6569098DE75}"/>
              </a:ext>
            </a:extLst>
          </p:cNvPr>
          <p:cNvSpPr txBox="1"/>
          <p:nvPr/>
        </p:nvSpPr>
        <p:spPr>
          <a:xfrm>
            <a:off x="7763467" y="3790445"/>
            <a:ext cx="1529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3.072MHz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不使用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56F7ACF-0D39-18C8-88B4-B89CE816FB6B}"/>
              </a:ext>
            </a:extLst>
          </p:cNvPr>
          <p:cNvCxnSpPr>
            <a:cxnSpLocks/>
          </p:cNvCxnSpPr>
          <p:nvPr/>
        </p:nvCxnSpPr>
        <p:spPr>
          <a:xfrm>
            <a:off x="3507581" y="2244548"/>
            <a:ext cx="34475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44510F2-B9A2-DBFF-EE68-C873992960F4}"/>
              </a:ext>
            </a:extLst>
          </p:cNvPr>
          <p:cNvCxnSpPr>
            <a:cxnSpLocks/>
          </p:cNvCxnSpPr>
          <p:nvPr/>
        </p:nvCxnSpPr>
        <p:spPr>
          <a:xfrm>
            <a:off x="3507581" y="1416607"/>
            <a:ext cx="347798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D59E7EA-D389-38AB-73F2-C67C006FC612}"/>
              </a:ext>
            </a:extLst>
          </p:cNvPr>
          <p:cNvCxnSpPr>
            <a:cxnSpLocks/>
          </p:cNvCxnSpPr>
          <p:nvPr/>
        </p:nvCxnSpPr>
        <p:spPr>
          <a:xfrm>
            <a:off x="6970500" y="1416607"/>
            <a:ext cx="0" cy="37413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2303AF7-F7F2-43FA-E5BF-389A8BAAF3E4}"/>
              </a:ext>
            </a:extLst>
          </p:cNvPr>
          <p:cNvCxnSpPr>
            <a:cxnSpLocks/>
          </p:cNvCxnSpPr>
          <p:nvPr/>
        </p:nvCxnSpPr>
        <p:spPr>
          <a:xfrm>
            <a:off x="3507581" y="1449307"/>
            <a:ext cx="0" cy="8168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2645244-57C2-615F-3818-E807C0C2205D}"/>
              </a:ext>
            </a:extLst>
          </p:cNvPr>
          <p:cNvSpPr txBox="1"/>
          <p:nvPr/>
        </p:nvSpPr>
        <p:spPr>
          <a:xfrm>
            <a:off x="5980366" y="4872306"/>
            <a:ext cx="120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C41F8E-33A7-961D-2926-632E81851564}"/>
              </a:ext>
            </a:extLst>
          </p:cNvPr>
          <p:cNvCxnSpPr>
            <a:cxnSpLocks/>
          </p:cNvCxnSpPr>
          <p:nvPr/>
        </p:nvCxnSpPr>
        <p:spPr>
          <a:xfrm>
            <a:off x="5963732" y="5557616"/>
            <a:ext cx="315737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9D9E078-C2C7-49DE-DDE3-A025A97164B8}"/>
              </a:ext>
            </a:extLst>
          </p:cNvPr>
          <p:cNvSpPr txBox="1"/>
          <p:nvPr/>
        </p:nvSpPr>
        <p:spPr>
          <a:xfrm>
            <a:off x="7763467" y="5133127"/>
            <a:ext cx="133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156.25MHz RTC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 Time Clock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C1F4E1-2358-647F-4A2E-05CAD745F0EB}"/>
              </a:ext>
            </a:extLst>
          </p:cNvPr>
          <p:cNvSpPr txBox="1"/>
          <p:nvPr/>
        </p:nvSpPr>
        <p:spPr>
          <a:xfrm>
            <a:off x="9182971" y="5413373"/>
            <a:ext cx="1461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控制芯片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B77E88-DCF5-DAE7-6DA4-A5709FF65FE8}"/>
              </a:ext>
            </a:extLst>
          </p:cNvPr>
          <p:cNvCxnSpPr>
            <a:cxnSpLocks/>
          </p:cNvCxnSpPr>
          <p:nvPr/>
        </p:nvCxnSpPr>
        <p:spPr>
          <a:xfrm>
            <a:off x="5963731" y="4703757"/>
            <a:ext cx="315737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3B071A7-ECCB-2CFB-BA7F-FC0A187FED14}"/>
              </a:ext>
            </a:extLst>
          </p:cNvPr>
          <p:cNvSpPr txBox="1"/>
          <p:nvPr/>
        </p:nvSpPr>
        <p:spPr>
          <a:xfrm>
            <a:off x="7745077" y="4296798"/>
            <a:ext cx="133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156.25MHz RTC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 Time Clock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8CF6AEA-50BC-5AD7-1D3C-6948576A9C2D}"/>
              </a:ext>
            </a:extLst>
          </p:cNvPr>
          <p:cNvSpPr txBox="1"/>
          <p:nvPr/>
        </p:nvSpPr>
        <p:spPr>
          <a:xfrm>
            <a:off x="9175902" y="4538436"/>
            <a:ext cx="1461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控制芯片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4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2F289-B9A1-3DDC-E3AD-1D933404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Au5327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0120A0-6038-DCBF-8350-CB73449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-17611"/>
            <a:ext cx="6383283" cy="68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7B2-EC96-5646-B0A4-72EC287C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6E2295-7053-2566-D3D5-F7E9A7AF2BB3}"/>
              </a:ext>
            </a:extLst>
          </p:cNvPr>
          <p:cNvSpPr txBox="1"/>
          <p:nvPr/>
        </p:nvSpPr>
        <p:spPr>
          <a:xfrm>
            <a:off x="609600" y="1473200"/>
            <a:ext cx="850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、主从是否必须要有数据交换</a:t>
            </a:r>
            <a:endParaRPr lang="en-US" altLang="zh-CN" dirty="0"/>
          </a:p>
          <a:p>
            <a:r>
              <a:rPr lang="en-US" altLang="zh-CN" dirty="0"/>
              <a:t>L1</a:t>
            </a:r>
            <a:r>
              <a:rPr lang="zh-CN" altLang="en-US" dirty="0"/>
              <a:t>处理芯片之间、数字中频芯片之间？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L1</a:t>
            </a:r>
            <a:r>
              <a:rPr lang="zh-CN" altLang="en-US" dirty="0"/>
              <a:t>时钟芯片 </a:t>
            </a:r>
            <a:endParaRPr lang="en-US" altLang="zh-CN" dirty="0"/>
          </a:p>
          <a:p>
            <a:r>
              <a:rPr lang="en-US" altLang="zh-CN" dirty="0"/>
              <a:t>L1</a:t>
            </a:r>
            <a:r>
              <a:rPr lang="zh-CN" altLang="en-US" dirty="0"/>
              <a:t>时钟芯片</a:t>
            </a:r>
            <a:r>
              <a:rPr lang="en-US" altLang="zh-CN" dirty="0"/>
              <a:t>—7601</a:t>
            </a:r>
            <a:r>
              <a:rPr lang="zh-CN" altLang="en-US" dirty="0"/>
              <a:t>的</a:t>
            </a:r>
            <a:r>
              <a:rPr lang="en-US" altLang="zh-CN" dirty="0"/>
              <a:t>LOS</a:t>
            </a:r>
            <a:r>
              <a:rPr lang="zh-CN" altLang="en-US" dirty="0"/>
              <a:t>信号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CPRI</a:t>
            </a:r>
            <a:r>
              <a:rPr lang="zh-CN" altLang="en-US" dirty="0"/>
              <a:t>场景 </a:t>
            </a:r>
            <a:r>
              <a:rPr lang="en-US" altLang="zh-CN" dirty="0"/>
              <a:t>04828</a:t>
            </a:r>
            <a:r>
              <a:rPr lang="zh-CN" altLang="en-US" dirty="0"/>
              <a:t>芯片</a:t>
            </a:r>
            <a:endParaRPr lang="en-US" altLang="zh-CN" dirty="0"/>
          </a:p>
          <a:p>
            <a:r>
              <a:rPr lang="zh-CN" altLang="en-US" dirty="0"/>
              <a:t>恢复钟是</a:t>
            </a:r>
            <a:r>
              <a:rPr lang="en-US" altLang="zh-CN" dirty="0"/>
              <a:t>3.072</a:t>
            </a:r>
            <a:r>
              <a:rPr lang="zh-CN" altLang="en-US" dirty="0"/>
              <a:t>还是</a:t>
            </a:r>
            <a:r>
              <a:rPr lang="en-US" altLang="zh-CN" dirty="0"/>
              <a:t>122.88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59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5E9FD-82E5-799C-10B6-7216519E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64T64R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9539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7AB-542B-131F-8984-58066095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64T64R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620DB3-10C2-B435-569B-13A7AE40A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24434"/>
              </p:ext>
            </p:extLst>
          </p:nvPr>
        </p:nvGraphicFramePr>
        <p:xfrm>
          <a:off x="4926169" y="2588653"/>
          <a:ext cx="6639058" cy="3661015"/>
        </p:xfrm>
        <a:graphic>
          <a:graphicData uri="http://schemas.openxmlformats.org/drawingml/2006/table">
            <a:tbl>
              <a:tblPr/>
              <a:tblGrid>
                <a:gridCol w="1086158">
                  <a:extLst>
                    <a:ext uri="{9D8B030D-6E8A-4147-A177-3AD203B41FA5}">
                      <a16:colId xmlns:a16="http://schemas.microsoft.com/office/drawing/2014/main" val="3460520184"/>
                    </a:ext>
                  </a:extLst>
                </a:gridCol>
                <a:gridCol w="5552900">
                  <a:extLst>
                    <a:ext uri="{9D8B030D-6E8A-4147-A177-3AD203B41FA5}">
                      <a16:colId xmlns:a16="http://schemas.microsoft.com/office/drawing/2014/main" val="1291448475"/>
                    </a:ext>
                  </a:extLst>
                </a:gridCol>
              </a:tblGrid>
              <a:tr h="4507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25136"/>
                  </a:ext>
                </a:extLst>
              </a:tr>
              <a:tr h="41498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天线采用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8x12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阵列，支持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个双极化振子，完成无线电波的发射与接收。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32594"/>
                  </a:ext>
                </a:extLst>
              </a:tr>
              <a:tr h="108952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射频单元完成射频信号处理和上下行射频通道相位校正。子功能模块如下：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接口与数字中频：传输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信号，完成数字中频处理。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：模数转换（使用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）和数模转换（使用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）。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RF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小信号：射频信号下变频和放大处理；模拟信号上变频和放大处理。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 Amplifier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）：实现信号功率放大。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滤波器：提供防护及滤波功能。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5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提供工作电压。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7373"/>
                  </a:ext>
                </a:extLst>
              </a:tr>
              <a:tr h="8672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处理单元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接口，实现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信号的汇聚与分发。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5G NR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协议物理层上下行处理。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完成下行通道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I/Q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调制、映射和数字加权。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4732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FE42663-36E4-A7E8-65E8-07430CD2B78D}"/>
              </a:ext>
            </a:extLst>
          </p:cNvPr>
          <p:cNvSpPr txBox="1"/>
          <p:nvPr/>
        </p:nvSpPr>
        <p:spPr>
          <a:xfrm>
            <a:off x="626773" y="1376729"/>
            <a:ext cx="1081020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基站设备是天线和射频单元集成一体化的模块，主要功能模块包括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AU(Antenna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RU(Radio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、电源模块和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（物理层）处理单元。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6BC528-2B69-C650-6C66-4479430C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3" y="2539729"/>
            <a:ext cx="4026716" cy="32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7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46269-4346-00FA-6B39-1DAED7C0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19B85-16B4-017A-C963-A255537A75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AFE</a:t>
            </a:r>
            <a:r>
              <a:rPr lang="zh-CN" altLang="en-US" dirty="0"/>
              <a:t>（</a:t>
            </a:r>
            <a:r>
              <a:rPr lang="en-US" altLang="zh-CN" dirty="0"/>
              <a:t>Analog Front End</a:t>
            </a:r>
            <a:r>
              <a:rPr lang="zh-CN" altLang="en-US" dirty="0"/>
              <a:t>） 模拟前端</a:t>
            </a:r>
            <a:endParaRPr lang="en-US" altLang="zh-CN" dirty="0"/>
          </a:p>
          <a:p>
            <a:r>
              <a:rPr lang="zh-CN" altLang="en-US" dirty="0"/>
              <a:t>数字中频时钟芯片</a:t>
            </a:r>
            <a:r>
              <a:rPr lang="en-US" altLang="zh-CN" dirty="0"/>
              <a:t>04828</a:t>
            </a:r>
          </a:p>
          <a:p>
            <a:r>
              <a:rPr lang="en-US" altLang="zh-CN" dirty="0"/>
              <a:t>L1</a:t>
            </a:r>
            <a:r>
              <a:rPr lang="zh-CN" altLang="en-US" dirty="0"/>
              <a:t>时钟芯片 </a:t>
            </a:r>
            <a:r>
              <a:rPr lang="en-US" altLang="zh-CN" dirty="0"/>
              <a:t>Au5327</a:t>
            </a:r>
          </a:p>
          <a:p>
            <a:r>
              <a:rPr lang="zh-CN" altLang="en-US" dirty="0"/>
              <a:t>时钟驱动器 </a:t>
            </a:r>
            <a:r>
              <a:rPr lang="en-US" altLang="zh-CN" dirty="0"/>
              <a:t>Au5411</a:t>
            </a:r>
          </a:p>
        </p:txBody>
      </p:sp>
    </p:spTree>
    <p:extLst>
      <p:ext uri="{BB962C8B-B14F-4D97-AF65-F5344CB8AC3E}">
        <p14:creationId xmlns:p14="http://schemas.microsoft.com/office/powerpoint/2010/main" val="115114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265705-4433-600D-3487-6BFC1E75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B9CDC-94DF-D6E3-1B0D-49F53D88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32T32R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0245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7AB-542B-131F-8984-58066095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4020" cy="640080"/>
          </a:xfrm>
        </p:spPr>
        <p:txBody>
          <a:bodyPr/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32T32R CPRI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620DB3-10C2-B435-569B-13A7AE40A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50345"/>
              </p:ext>
            </p:extLst>
          </p:nvPr>
        </p:nvGraphicFramePr>
        <p:xfrm>
          <a:off x="4750246" y="2588653"/>
          <a:ext cx="6814981" cy="3372374"/>
        </p:xfrm>
        <a:graphic>
          <a:graphicData uri="http://schemas.openxmlformats.org/drawingml/2006/table">
            <a:tbl>
              <a:tblPr/>
              <a:tblGrid>
                <a:gridCol w="998381">
                  <a:extLst>
                    <a:ext uri="{9D8B030D-6E8A-4147-A177-3AD203B41FA5}">
                      <a16:colId xmlns:a16="http://schemas.microsoft.com/office/drawing/2014/main" val="3460520184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1291448475"/>
                    </a:ext>
                  </a:extLst>
                </a:gridCol>
              </a:tblGrid>
              <a:tr h="5276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25136"/>
                  </a:ext>
                </a:extLst>
              </a:tr>
              <a:tr h="58793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AAU5726e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天线采用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8x8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阵列，支持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个双极化振子，完成无线电波的发射与接收。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32594"/>
                  </a:ext>
                </a:extLst>
              </a:tr>
              <a:tr h="19311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接收通道对射频信号进行下变频处理、放大处理、模数转换（使用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）及数字中频处理。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发射通道完成下行信号滤波、数模转换（使用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）、上变频处理、模拟信号放大处理。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完成上下行射频通道相位校正。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提供防护及滤波功能。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56800"/>
                  </a:ext>
                </a:extLst>
              </a:tr>
              <a:tr h="32563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提供工作电压。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737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FE42663-36E4-A7E8-65E8-07430CD2B78D}"/>
              </a:ext>
            </a:extLst>
          </p:cNvPr>
          <p:cNvSpPr txBox="1"/>
          <p:nvPr/>
        </p:nvSpPr>
        <p:spPr>
          <a:xfrm>
            <a:off x="626773" y="1376729"/>
            <a:ext cx="1081020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基站设备是天线和射频单元集成一体化的模块，主要功能模块包括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AU(Antenna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RU(Radio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、电源模块和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（物理层）处理单元。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78436E-5147-C756-282D-DA66D9E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6" y="2539729"/>
            <a:ext cx="3590488" cy="33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0E0E-DBD0-1196-B825-EDED69C5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1056901" cy="640080"/>
          </a:xfrm>
        </p:spPr>
        <p:txBody>
          <a:bodyPr>
            <a:normAutofit/>
          </a:bodyPr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基站设备方案（</a:t>
            </a:r>
            <a:r>
              <a:rPr lang="en-US" altLang="zh-CN" dirty="0"/>
              <a:t>32T32R</a:t>
            </a:r>
            <a:r>
              <a:rPr lang="zh-CN" altLang="en-US" dirty="0"/>
              <a:t>双频</a:t>
            </a:r>
            <a:r>
              <a:rPr lang="en-US" altLang="zh-CN" dirty="0"/>
              <a:t>CPRI</a:t>
            </a:r>
            <a:r>
              <a:rPr lang="zh-CN" altLang="en-US" dirty="0"/>
              <a:t>模块）</a:t>
            </a:r>
            <a:r>
              <a:rPr lang="en-US" altLang="zh-CN" dirty="0"/>
              <a:t>--</a:t>
            </a:r>
            <a:r>
              <a:rPr lang="zh-CN" altLang="en-US" dirty="0"/>
              <a:t>业务流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2BBB1-F44F-15C4-73F6-8E5E23119D21}"/>
              </a:ext>
            </a:extLst>
          </p:cNvPr>
          <p:cNvSpPr/>
          <p:nvPr/>
        </p:nvSpPr>
        <p:spPr>
          <a:xfrm>
            <a:off x="766539" y="1803040"/>
            <a:ext cx="816393" cy="202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D3635E-0E55-5C09-A143-398A0B4907FB}"/>
              </a:ext>
            </a:extLst>
          </p:cNvPr>
          <p:cNvSpPr/>
          <p:nvPr/>
        </p:nvSpPr>
        <p:spPr>
          <a:xfrm>
            <a:off x="4494226" y="1803040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688E-A8D9-083D-6DF0-93250E79B855}"/>
              </a:ext>
            </a:extLst>
          </p:cNvPr>
          <p:cNvSpPr/>
          <p:nvPr/>
        </p:nvSpPr>
        <p:spPr>
          <a:xfrm>
            <a:off x="6726744" y="1805907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E44318-CFBF-C51F-E32C-48B73C160AAA}"/>
              </a:ext>
            </a:extLst>
          </p:cNvPr>
          <p:cNvCxnSpPr>
            <a:cxnSpLocks/>
          </p:cNvCxnSpPr>
          <p:nvPr/>
        </p:nvCxnSpPr>
        <p:spPr>
          <a:xfrm>
            <a:off x="5683323" y="202831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86D4B24-FF11-DDBE-0339-CC3956A18D26}"/>
              </a:ext>
            </a:extLst>
          </p:cNvPr>
          <p:cNvCxnSpPr>
            <a:cxnSpLocks/>
          </p:cNvCxnSpPr>
          <p:nvPr/>
        </p:nvCxnSpPr>
        <p:spPr>
          <a:xfrm>
            <a:off x="5689760" y="308078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36C0DD-FA13-049A-D658-F0AEFA7E0AAA}"/>
              </a:ext>
            </a:extLst>
          </p:cNvPr>
          <p:cNvSpPr/>
          <p:nvPr/>
        </p:nvSpPr>
        <p:spPr>
          <a:xfrm>
            <a:off x="2216059" y="1390918"/>
            <a:ext cx="9355601" cy="5093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6E99C7-5EAF-3D45-1A4E-0BC56E49A607}"/>
              </a:ext>
            </a:extLst>
          </p:cNvPr>
          <p:cNvSpPr txBox="1"/>
          <p:nvPr/>
        </p:nvSpPr>
        <p:spPr>
          <a:xfrm>
            <a:off x="5912321" y="172402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7A4161-4139-BA3F-F7A5-985539A088E9}"/>
              </a:ext>
            </a:extLst>
          </p:cNvPr>
          <p:cNvSpPr txBox="1"/>
          <p:nvPr/>
        </p:nvSpPr>
        <p:spPr>
          <a:xfrm>
            <a:off x="5926012" y="2778457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B2EB68-3C83-C940-EDAF-E2DB9E4D9CE8}"/>
              </a:ext>
            </a:extLst>
          </p:cNvPr>
          <p:cNvSpPr/>
          <p:nvPr/>
        </p:nvSpPr>
        <p:spPr>
          <a:xfrm>
            <a:off x="2698119" y="1800634"/>
            <a:ext cx="760590" cy="2024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C3FFDB-F569-18CA-0AD8-796FC9203E55}"/>
              </a:ext>
            </a:extLst>
          </p:cNvPr>
          <p:cNvCxnSpPr>
            <a:cxnSpLocks/>
          </p:cNvCxnSpPr>
          <p:nvPr/>
        </p:nvCxnSpPr>
        <p:spPr>
          <a:xfrm>
            <a:off x="1582932" y="2424450"/>
            <a:ext cx="110288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4C1484-7770-AFBE-9827-7805A7AD072C}"/>
              </a:ext>
            </a:extLst>
          </p:cNvPr>
          <p:cNvCxnSpPr>
            <a:cxnSpLocks/>
          </p:cNvCxnSpPr>
          <p:nvPr/>
        </p:nvCxnSpPr>
        <p:spPr>
          <a:xfrm>
            <a:off x="3435034" y="2436416"/>
            <a:ext cx="10394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E39DB-A7F2-77A9-C57E-BB7733F40B7C}"/>
              </a:ext>
            </a:extLst>
          </p:cNvPr>
          <p:cNvSpPr txBox="1"/>
          <p:nvPr/>
        </p:nvSpPr>
        <p:spPr>
          <a:xfrm>
            <a:off x="1637009" y="2120076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D09DF9-97C6-7DD4-9118-F67B89C9897C}"/>
              </a:ext>
            </a:extLst>
          </p:cNvPr>
          <p:cNvSpPr txBox="1"/>
          <p:nvPr/>
        </p:nvSpPr>
        <p:spPr>
          <a:xfrm>
            <a:off x="3802312" y="2120077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9EF6D0-E22D-800E-9573-57896B9C4AFE}"/>
              </a:ext>
            </a:extLst>
          </p:cNvPr>
          <p:cNvCxnSpPr>
            <a:cxnSpLocks/>
          </p:cNvCxnSpPr>
          <p:nvPr/>
        </p:nvCxnSpPr>
        <p:spPr>
          <a:xfrm>
            <a:off x="5693728" y="2580011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E7B4B65-D190-945C-1DA9-0459BFA86D2D}"/>
              </a:ext>
            </a:extLst>
          </p:cNvPr>
          <p:cNvSpPr txBox="1"/>
          <p:nvPr/>
        </p:nvSpPr>
        <p:spPr>
          <a:xfrm>
            <a:off x="5922726" y="227572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06FA0B-5998-CD4F-B4F5-B7664D6ABA68}"/>
              </a:ext>
            </a:extLst>
          </p:cNvPr>
          <p:cNvCxnSpPr>
            <a:cxnSpLocks/>
          </p:cNvCxnSpPr>
          <p:nvPr/>
        </p:nvCxnSpPr>
        <p:spPr>
          <a:xfrm>
            <a:off x="5686474" y="360200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872724A-F922-EB8E-7731-C4C4B9C5AFF0}"/>
              </a:ext>
            </a:extLst>
          </p:cNvPr>
          <p:cNvSpPr txBox="1"/>
          <p:nvPr/>
        </p:nvSpPr>
        <p:spPr>
          <a:xfrm>
            <a:off x="5922726" y="329967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99BAFF-DC9E-7EBF-1C33-BE30F4471B40}"/>
              </a:ext>
            </a:extLst>
          </p:cNvPr>
          <p:cNvSpPr/>
          <p:nvPr/>
        </p:nvSpPr>
        <p:spPr>
          <a:xfrm>
            <a:off x="6726745" y="2336095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35FB73-723F-138D-4F97-BE6C079637CE}"/>
              </a:ext>
            </a:extLst>
          </p:cNvPr>
          <p:cNvSpPr/>
          <p:nvPr/>
        </p:nvSpPr>
        <p:spPr>
          <a:xfrm>
            <a:off x="6726744" y="2869149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23712E-56E9-9B53-4CF0-1386197C7D2F}"/>
              </a:ext>
            </a:extLst>
          </p:cNvPr>
          <p:cNvSpPr/>
          <p:nvPr/>
        </p:nvSpPr>
        <p:spPr>
          <a:xfrm>
            <a:off x="6726744" y="3402203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3E6DAA7-A6CF-76D3-C325-AA26251C14F9}"/>
              </a:ext>
            </a:extLst>
          </p:cNvPr>
          <p:cNvSpPr/>
          <p:nvPr/>
        </p:nvSpPr>
        <p:spPr>
          <a:xfrm>
            <a:off x="8954929" y="1804232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B167F74-20CD-D308-2EA5-35FAF1D0A0E7}"/>
              </a:ext>
            </a:extLst>
          </p:cNvPr>
          <p:cNvCxnSpPr>
            <a:cxnSpLocks/>
          </p:cNvCxnSpPr>
          <p:nvPr/>
        </p:nvCxnSpPr>
        <p:spPr>
          <a:xfrm>
            <a:off x="7911508" y="202663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3C1C835-7E99-791E-B173-99D4984BEB06}"/>
              </a:ext>
            </a:extLst>
          </p:cNvPr>
          <p:cNvCxnSpPr>
            <a:cxnSpLocks/>
          </p:cNvCxnSpPr>
          <p:nvPr/>
        </p:nvCxnSpPr>
        <p:spPr>
          <a:xfrm>
            <a:off x="7917945" y="307910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754207C-9D12-425C-66F7-47C805535E91}"/>
              </a:ext>
            </a:extLst>
          </p:cNvPr>
          <p:cNvSpPr txBox="1"/>
          <p:nvPr/>
        </p:nvSpPr>
        <p:spPr>
          <a:xfrm>
            <a:off x="8140506" y="172235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ECD587-3E9A-FB0B-9A9A-C69919C6E29F}"/>
              </a:ext>
            </a:extLst>
          </p:cNvPr>
          <p:cNvSpPr txBox="1"/>
          <p:nvPr/>
        </p:nvSpPr>
        <p:spPr>
          <a:xfrm>
            <a:off x="8154197" y="2776782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15A5F7-DD88-A02B-351C-163A798C2807}"/>
              </a:ext>
            </a:extLst>
          </p:cNvPr>
          <p:cNvCxnSpPr>
            <a:cxnSpLocks/>
          </p:cNvCxnSpPr>
          <p:nvPr/>
        </p:nvCxnSpPr>
        <p:spPr>
          <a:xfrm>
            <a:off x="7921913" y="2578336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C71D1-C467-45F7-24AB-73932E55A8FE}"/>
              </a:ext>
            </a:extLst>
          </p:cNvPr>
          <p:cNvSpPr txBox="1"/>
          <p:nvPr/>
        </p:nvSpPr>
        <p:spPr>
          <a:xfrm>
            <a:off x="8150911" y="227405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CB16577-8B08-D9BC-F1D3-CF50C05D4EA9}"/>
              </a:ext>
            </a:extLst>
          </p:cNvPr>
          <p:cNvCxnSpPr>
            <a:cxnSpLocks/>
          </p:cNvCxnSpPr>
          <p:nvPr/>
        </p:nvCxnSpPr>
        <p:spPr>
          <a:xfrm>
            <a:off x="7914659" y="360032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6A2E0A73-9FFC-77A1-762A-4027C001211C}"/>
              </a:ext>
            </a:extLst>
          </p:cNvPr>
          <p:cNvSpPr txBox="1"/>
          <p:nvPr/>
        </p:nvSpPr>
        <p:spPr>
          <a:xfrm>
            <a:off x="8150911" y="329800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324D8BC-3A50-F5DB-69B2-7ECC9C74DFAA}"/>
              </a:ext>
            </a:extLst>
          </p:cNvPr>
          <p:cNvSpPr/>
          <p:nvPr/>
        </p:nvSpPr>
        <p:spPr>
          <a:xfrm>
            <a:off x="8954930" y="2334420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34264B-63B1-52C1-1A64-D8AB9CF25554}"/>
              </a:ext>
            </a:extLst>
          </p:cNvPr>
          <p:cNvSpPr/>
          <p:nvPr/>
        </p:nvSpPr>
        <p:spPr>
          <a:xfrm>
            <a:off x="8954929" y="2867474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F827D80-E1AD-9865-9AE2-8646538CF5F4}"/>
              </a:ext>
            </a:extLst>
          </p:cNvPr>
          <p:cNvSpPr/>
          <p:nvPr/>
        </p:nvSpPr>
        <p:spPr>
          <a:xfrm>
            <a:off x="8954929" y="3400528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912796A-3185-C486-F6DB-6086E56CD570}"/>
              </a:ext>
            </a:extLst>
          </p:cNvPr>
          <p:cNvSpPr/>
          <p:nvPr/>
        </p:nvSpPr>
        <p:spPr>
          <a:xfrm>
            <a:off x="4494226" y="4303103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E3CF1FE-7CEB-ADF3-D2FF-BB408BBEC7DE}"/>
              </a:ext>
            </a:extLst>
          </p:cNvPr>
          <p:cNvSpPr/>
          <p:nvPr/>
        </p:nvSpPr>
        <p:spPr>
          <a:xfrm>
            <a:off x="6726744" y="4305970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95DB97-091C-9F6D-4C93-10F8E9C2C8AF}"/>
              </a:ext>
            </a:extLst>
          </p:cNvPr>
          <p:cNvCxnSpPr>
            <a:cxnSpLocks/>
          </p:cNvCxnSpPr>
          <p:nvPr/>
        </p:nvCxnSpPr>
        <p:spPr>
          <a:xfrm>
            <a:off x="5683323" y="452837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34396B8-D625-58FC-D32B-56F62B233463}"/>
              </a:ext>
            </a:extLst>
          </p:cNvPr>
          <p:cNvCxnSpPr>
            <a:cxnSpLocks/>
          </p:cNvCxnSpPr>
          <p:nvPr/>
        </p:nvCxnSpPr>
        <p:spPr>
          <a:xfrm>
            <a:off x="5689760" y="558084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A0FBA61C-3B93-76A8-A7F0-F66B15D81AF8}"/>
              </a:ext>
            </a:extLst>
          </p:cNvPr>
          <p:cNvSpPr txBox="1"/>
          <p:nvPr/>
        </p:nvSpPr>
        <p:spPr>
          <a:xfrm>
            <a:off x="5912321" y="4224091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FCAE4A3-A724-1061-5AFF-A114061C77FC}"/>
              </a:ext>
            </a:extLst>
          </p:cNvPr>
          <p:cNvSpPr txBox="1"/>
          <p:nvPr/>
        </p:nvSpPr>
        <p:spPr>
          <a:xfrm>
            <a:off x="5926012" y="527852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DE1D776-2D34-A12D-18C8-BDF4C3308E34}"/>
              </a:ext>
            </a:extLst>
          </p:cNvPr>
          <p:cNvCxnSpPr>
            <a:cxnSpLocks/>
          </p:cNvCxnSpPr>
          <p:nvPr/>
        </p:nvCxnSpPr>
        <p:spPr>
          <a:xfrm>
            <a:off x="5693728" y="508007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91BD7FA-4ECB-AFAB-574E-E1AD97FCF1CB}"/>
              </a:ext>
            </a:extLst>
          </p:cNvPr>
          <p:cNvSpPr txBox="1"/>
          <p:nvPr/>
        </p:nvSpPr>
        <p:spPr>
          <a:xfrm>
            <a:off x="5922726" y="477578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376C663-B88B-7956-29A0-7D4A303EB208}"/>
              </a:ext>
            </a:extLst>
          </p:cNvPr>
          <p:cNvCxnSpPr>
            <a:cxnSpLocks/>
          </p:cNvCxnSpPr>
          <p:nvPr/>
        </p:nvCxnSpPr>
        <p:spPr>
          <a:xfrm>
            <a:off x="5686474" y="6102063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5FD080D-BCD0-B456-55C2-CB0F5AC9C716}"/>
              </a:ext>
            </a:extLst>
          </p:cNvPr>
          <p:cNvSpPr txBox="1"/>
          <p:nvPr/>
        </p:nvSpPr>
        <p:spPr>
          <a:xfrm>
            <a:off x="5922726" y="579973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7E9129C-1A2E-CEA0-3DE3-83D0BF106E14}"/>
              </a:ext>
            </a:extLst>
          </p:cNvPr>
          <p:cNvSpPr/>
          <p:nvPr/>
        </p:nvSpPr>
        <p:spPr>
          <a:xfrm>
            <a:off x="6726745" y="4836158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F8BB8F9-F660-2ADA-938C-5B615BD9CF84}"/>
              </a:ext>
            </a:extLst>
          </p:cNvPr>
          <p:cNvSpPr/>
          <p:nvPr/>
        </p:nvSpPr>
        <p:spPr>
          <a:xfrm>
            <a:off x="6726744" y="5369212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AFC542E-3A4D-0681-E323-5F59F5157577}"/>
              </a:ext>
            </a:extLst>
          </p:cNvPr>
          <p:cNvSpPr/>
          <p:nvPr/>
        </p:nvSpPr>
        <p:spPr>
          <a:xfrm>
            <a:off x="6726744" y="5902266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602270E-B15F-63F7-8CFD-AD9E42AF8235}"/>
              </a:ext>
            </a:extLst>
          </p:cNvPr>
          <p:cNvSpPr/>
          <p:nvPr/>
        </p:nvSpPr>
        <p:spPr>
          <a:xfrm>
            <a:off x="8954929" y="4304295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9BD7CD5-AC79-A391-496F-E499B92B50C6}"/>
              </a:ext>
            </a:extLst>
          </p:cNvPr>
          <p:cNvCxnSpPr>
            <a:cxnSpLocks/>
          </p:cNvCxnSpPr>
          <p:nvPr/>
        </p:nvCxnSpPr>
        <p:spPr>
          <a:xfrm>
            <a:off x="7911508" y="452670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2C724D9-D0C6-4196-5EEE-72CD1F0ACE7F}"/>
              </a:ext>
            </a:extLst>
          </p:cNvPr>
          <p:cNvCxnSpPr>
            <a:cxnSpLocks/>
          </p:cNvCxnSpPr>
          <p:nvPr/>
        </p:nvCxnSpPr>
        <p:spPr>
          <a:xfrm>
            <a:off x="7917945" y="557917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B232CC-E2E7-3837-55A1-05DE28C81B23}"/>
              </a:ext>
            </a:extLst>
          </p:cNvPr>
          <p:cNvSpPr txBox="1"/>
          <p:nvPr/>
        </p:nvSpPr>
        <p:spPr>
          <a:xfrm>
            <a:off x="8140506" y="4222416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2E5BDFF-77A8-4300-3C24-3E53DBA395E4}"/>
              </a:ext>
            </a:extLst>
          </p:cNvPr>
          <p:cNvSpPr txBox="1"/>
          <p:nvPr/>
        </p:nvSpPr>
        <p:spPr>
          <a:xfrm>
            <a:off x="8154197" y="527684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73CE59C-5543-7CC6-D4C3-28B08044E960}"/>
              </a:ext>
            </a:extLst>
          </p:cNvPr>
          <p:cNvCxnSpPr>
            <a:cxnSpLocks/>
          </p:cNvCxnSpPr>
          <p:nvPr/>
        </p:nvCxnSpPr>
        <p:spPr>
          <a:xfrm>
            <a:off x="7921913" y="507839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0EB1EC8-5DEC-B093-E61D-3C944E84DDD6}"/>
              </a:ext>
            </a:extLst>
          </p:cNvPr>
          <p:cNvSpPr txBox="1"/>
          <p:nvPr/>
        </p:nvSpPr>
        <p:spPr>
          <a:xfrm>
            <a:off x="8150911" y="477411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58CC3DF-D73D-986A-E368-B3D5EC4BDBBB}"/>
              </a:ext>
            </a:extLst>
          </p:cNvPr>
          <p:cNvCxnSpPr>
            <a:cxnSpLocks/>
          </p:cNvCxnSpPr>
          <p:nvPr/>
        </p:nvCxnSpPr>
        <p:spPr>
          <a:xfrm>
            <a:off x="7914659" y="6100388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B90FAD8-47A0-3797-181A-D5862CB70DC0}"/>
              </a:ext>
            </a:extLst>
          </p:cNvPr>
          <p:cNvSpPr txBox="1"/>
          <p:nvPr/>
        </p:nvSpPr>
        <p:spPr>
          <a:xfrm>
            <a:off x="8150911" y="579806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CA09960-2DBE-BF29-7B67-AAA61390C59E}"/>
              </a:ext>
            </a:extLst>
          </p:cNvPr>
          <p:cNvSpPr/>
          <p:nvPr/>
        </p:nvSpPr>
        <p:spPr>
          <a:xfrm>
            <a:off x="8954930" y="4834483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D8834FE-4AC6-1FC2-25E4-D841CE7EAAF7}"/>
              </a:ext>
            </a:extLst>
          </p:cNvPr>
          <p:cNvSpPr/>
          <p:nvPr/>
        </p:nvSpPr>
        <p:spPr>
          <a:xfrm>
            <a:off x="8954929" y="5367537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FEFBDCE-0A58-6429-DCE1-403084F09753}"/>
              </a:ext>
            </a:extLst>
          </p:cNvPr>
          <p:cNvSpPr/>
          <p:nvPr/>
        </p:nvSpPr>
        <p:spPr>
          <a:xfrm>
            <a:off x="8954929" y="5900591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71EA6B-C35B-CC6E-5037-F5DFA13C12FB}"/>
              </a:ext>
            </a:extLst>
          </p:cNvPr>
          <p:cNvCxnSpPr>
            <a:cxnSpLocks/>
          </p:cNvCxnSpPr>
          <p:nvPr/>
        </p:nvCxnSpPr>
        <p:spPr>
          <a:xfrm>
            <a:off x="4683201" y="3825495"/>
            <a:ext cx="0" cy="47760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A5CE69-0E22-EEDD-CBFF-41FD0147F545}"/>
              </a:ext>
            </a:extLst>
          </p:cNvPr>
          <p:cNvCxnSpPr>
            <a:cxnSpLocks/>
          </p:cNvCxnSpPr>
          <p:nvPr/>
        </p:nvCxnSpPr>
        <p:spPr>
          <a:xfrm>
            <a:off x="1582932" y="3400528"/>
            <a:ext cx="111518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335E62-5F51-1685-7707-D6902D4E7C95}"/>
              </a:ext>
            </a:extLst>
          </p:cNvPr>
          <p:cNvCxnSpPr>
            <a:cxnSpLocks/>
          </p:cNvCxnSpPr>
          <p:nvPr/>
        </p:nvCxnSpPr>
        <p:spPr>
          <a:xfrm>
            <a:off x="3461247" y="3389173"/>
            <a:ext cx="10394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5CE70-0B4C-1A70-D034-DB454D9808C3}"/>
              </a:ext>
            </a:extLst>
          </p:cNvPr>
          <p:cNvSpPr txBox="1"/>
          <p:nvPr/>
        </p:nvSpPr>
        <p:spPr>
          <a:xfrm>
            <a:off x="3828525" y="3072834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84A745-CCC7-AA4D-8793-C013B26D1F35}"/>
              </a:ext>
            </a:extLst>
          </p:cNvPr>
          <p:cNvSpPr txBox="1"/>
          <p:nvPr/>
        </p:nvSpPr>
        <p:spPr>
          <a:xfrm>
            <a:off x="1616130" y="309230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9ECCC6-C2FD-6A99-BDD9-805D03A755F0}"/>
              </a:ext>
            </a:extLst>
          </p:cNvPr>
          <p:cNvSpPr txBox="1"/>
          <p:nvPr/>
        </p:nvSpPr>
        <p:spPr>
          <a:xfrm>
            <a:off x="1628925" y="2378924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FA60F-11CD-B911-C136-F120FC07B792}"/>
              </a:ext>
            </a:extLst>
          </p:cNvPr>
          <p:cNvSpPr txBox="1"/>
          <p:nvPr/>
        </p:nvSpPr>
        <p:spPr>
          <a:xfrm>
            <a:off x="1628925" y="3395087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03641CF-9386-9954-9D10-6515C7044823}"/>
              </a:ext>
            </a:extLst>
          </p:cNvPr>
          <p:cNvSpPr txBox="1"/>
          <p:nvPr/>
        </p:nvSpPr>
        <p:spPr>
          <a:xfrm>
            <a:off x="3574119" y="2407753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DC53E8-B199-3089-9829-6898E50EE871}"/>
              </a:ext>
            </a:extLst>
          </p:cNvPr>
          <p:cNvSpPr txBox="1"/>
          <p:nvPr/>
        </p:nvSpPr>
        <p:spPr>
          <a:xfrm>
            <a:off x="3588986" y="3302710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E49F7BF-774A-A31B-BE28-433DD59D9D08}"/>
              </a:ext>
            </a:extLst>
          </p:cNvPr>
          <p:cNvSpPr txBox="1"/>
          <p:nvPr/>
        </p:nvSpPr>
        <p:spPr>
          <a:xfrm>
            <a:off x="3860438" y="3812377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8D8AB9-13D0-1E6D-BE2A-275E8CFA853D}"/>
              </a:ext>
            </a:extLst>
          </p:cNvPr>
          <p:cNvSpPr txBox="1"/>
          <p:nvPr/>
        </p:nvSpPr>
        <p:spPr>
          <a:xfrm>
            <a:off x="686630" y="3879633"/>
            <a:ext cx="107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SFP</a:t>
            </a:r>
            <a:r>
              <a:rPr lang="zh-CN" altLang="en-US" dirty="0"/>
              <a:t>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1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0E0E-DBD0-1196-B825-EDED69C5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1056901" cy="640080"/>
          </a:xfrm>
        </p:spPr>
        <p:txBody>
          <a:bodyPr>
            <a:normAutofit/>
          </a:bodyPr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基站设备方案（</a:t>
            </a:r>
            <a:r>
              <a:rPr lang="en-US" altLang="zh-CN" dirty="0"/>
              <a:t>32T32R</a:t>
            </a:r>
            <a:r>
              <a:rPr lang="zh-CN" altLang="en-US" dirty="0"/>
              <a:t>双频</a:t>
            </a:r>
            <a:r>
              <a:rPr lang="en-US" altLang="zh-CN" dirty="0"/>
              <a:t>CPRI</a:t>
            </a:r>
            <a:r>
              <a:rPr lang="zh-CN" altLang="en-US" dirty="0"/>
              <a:t>模块）</a:t>
            </a:r>
            <a:r>
              <a:rPr lang="en-US" altLang="zh-CN" dirty="0"/>
              <a:t>--</a:t>
            </a:r>
            <a:r>
              <a:rPr lang="zh-CN" altLang="en-US" dirty="0"/>
              <a:t>业务流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2BBB1-F44F-15C4-73F6-8E5E23119D21}"/>
              </a:ext>
            </a:extLst>
          </p:cNvPr>
          <p:cNvSpPr/>
          <p:nvPr/>
        </p:nvSpPr>
        <p:spPr>
          <a:xfrm>
            <a:off x="766539" y="1803040"/>
            <a:ext cx="816393" cy="202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D3635E-0E55-5C09-A143-398A0B4907FB}"/>
              </a:ext>
            </a:extLst>
          </p:cNvPr>
          <p:cNvSpPr/>
          <p:nvPr/>
        </p:nvSpPr>
        <p:spPr>
          <a:xfrm>
            <a:off x="4494226" y="1803040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688E-A8D9-083D-6DF0-93250E79B855}"/>
              </a:ext>
            </a:extLst>
          </p:cNvPr>
          <p:cNvSpPr/>
          <p:nvPr/>
        </p:nvSpPr>
        <p:spPr>
          <a:xfrm>
            <a:off x="6726744" y="1805907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E44318-CFBF-C51F-E32C-48B73C160AAA}"/>
              </a:ext>
            </a:extLst>
          </p:cNvPr>
          <p:cNvCxnSpPr>
            <a:cxnSpLocks/>
          </p:cNvCxnSpPr>
          <p:nvPr/>
        </p:nvCxnSpPr>
        <p:spPr>
          <a:xfrm>
            <a:off x="5683323" y="202831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86D4B24-FF11-DDBE-0339-CC3956A18D26}"/>
              </a:ext>
            </a:extLst>
          </p:cNvPr>
          <p:cNvCxnSpPr>
            <a:cxnSpLocks/>
          </p:cNvCxnSpPr>
          <p:nvPr/>
        </p:nvCxnSpPr>
        <p:spPr>
          <a:xfrm>
            <a:off x="5689760" y="308078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36C0DD-FA13-049A-D658-F0AEFA7E0AAA}"/>
              </a:ext>
            </a:extLst>
          </p:cNvPr>
          <p:cNvSpPr/>
          <p:nvPr/>
        </p:nvSpPr>
        <p:spPr>
          <a:xfrm>
            <a:off x="2216059" y="1390918"/>
            <a:ext cx="9355601" cy="5093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6E99C7-5EAF-3D45-1A4E-0BC56E49A607}"/>
              </a:ext>
            </a:extLst>
          </p:cNvPr>
          <p:cNvSpPr txBox="1"/>
          <p:nvPr/>
        </p:nvSpPr>
        <p:spPr>
          <a:xfrm>
            <a:off x="5912321" y="172402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7A4161-4139-BA3F-F7A5-985539A088E9}"/>
              </a:ext>
            </a:extLst>
          </p:cNvPr>
          <p:cNvSpPr txBox="1"/>
          <p:nvPr/>
        </p:nvSpPr>
        <p:spPr>
          <a:xfrm>
            <a:off x="5926012" y="2778457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B2EB68-3C83-C940-EDAF-E2DB9E4D9CE8}"/>
              </a:ext>
            </a:extLst>
          </p:cNvPr>
          <p:cNvSpPr/>
          <p:nvPr/>
        </p:nvSpPr>
        <p:spPr>
          <a:xfrm>
            <a:off x="2698119" y="1800634"/>
            <a:ext cx="760590" cy="452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C3FFDB-F569-18CA-0AD8-796FC9203E55}"/>
              </a:ext>
            </a:extLst>
          </p:cNvPr>
          <p:cNvCxnSpPr>
            <a:cxnSpLocks/>
          </p:cNvCxnSpPr>
          <p:nvPr/>
        </p:nvCxnSpPr>
        <p:spPr>
          <a:xfrm>
            <a:off x="1582932" y="2424450"/>
            <a:ext cx="110288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4C1484-7770-AFBE-9827-7805A7AD072C}"/>
              </a:ext>
            </a:extLst>
          </p:cNvPr>
          <p:cNvCxnSpPr>
            <a:cxnSpLocks/>
          </p:cNvCxnSpPr>
          <p:nvPr/>
        </p:nvCxnSpPr>
        <p:spPr>
          <a:xfrm>
            <a:off x="3435034" y="2436416"/>
            <a:ext cx="10394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E39DB-A7F2-77A9-C57E-BB7733F40B7C}"/>
              </a:ext>
            </a:extLst>
          </p:cNvPr>
          <p:cNvSpPr txBox="1"/>
          <p:nvPr/>
        </p:nvSpPr>
        <p:spPr>
          <a:xfrm>
            <a:off x="1637009" y="2120076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D09DF9-97C6-7DD4-9118-F67B89C9897C}"/>
              </a:ext>
            </a:extLst>
          </p:cNvPr>
          <p:cNvSpPr txBox="1"/>
          <p:nvPr/>
        </p:nvSpPr>
        <p:spPr>
          <a:xfrm>
            <a:off x="3802312" y="2120077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9EF6D0-E22D-800E-9573-57896B9C4AFE}"/>
              </a:ext>
            </a:extLst>
          </p:cNvPr>
          <p:cNvCxnSpPr>
            <a:cxnSpLocks/>
          </p:cNvCxnSpPr>
          <p:nvPr/>
        </p:nvCxnSpPr>
        <p:spPr>
          <a:xfrm>
            <a:off x="5693728" y="2580011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E7B4B65-D190-945C-1DA9-0459BFA86D2D}"/>
              </a:ext>
            </a:extLst>
          </p:cNvPr>
          <p:cNvSpPr txBox="1"/>
          <p:nvPr/>
        </p:nvSpPr>
        <p:spPr>
          <a:xfrm>
            <a:off x="5922726" y="227572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06FA0B-5998-CD4F-B4F5-B7664D6ABA68}"/>
              </a:ext>
            </a:extLst>
          </p:cNvPr>
          <p:cNvCxnSpPr>
            <a:cxnSpLocks/>
          </p:cNvCxnSpPr>
          <p:nvPr/>
        </p:nvCxnSpPr>
        <p:spPr>
          <a:xfrm>
            <a:off x="5686474" y="360200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872724A-F922-EB8E-7731-C4C4B9C5AFF0}"/>
              </a:ext>
            </a:extLst>
          </p:cNvPr>
          <p:cNvSpPr txBox="1"/>
          <p:nvPr/>
        </p:nvSpPr>
        <p:spPr>
          <a:xfrm>
            <a:off x="5922726" y="329967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99BAFF-DC9E-7EBF-1C33-BE30F4471B40}"/>
              </a:ext>
            </a:extLst>
          </p:cNvPr>
          <p:cNvSpPr/>
          <p:nvPr/>
        </p:nvSpPr>
        <p:spPr>
          <a:xfrm>
            <a:off x="6726745" y="2336095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35FB73-723F-138D-4F97-BE6C079637CE}"/>
              </a:ext>
            </a:extLst>
          </p:cNvPr>
          <p:cNvSpPr/>
          <p:nvPr/>
        </p:nvSpPr>
        <p:spPr>
          <a:xfrm>
            <a:off x="6726744" y="2869149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23712E-56E9-9B53-4CF0-1386197C7D2F}"/>
              </a:ext>
            </a:extLst>
          </p:cNvPr>
          <p:cNvSpPr/>
          <p:nvPr/>
        </p:nvSpPr>
        <p:spPr>
          <a:xfrm>
            <a:off x="6726744" y="3402203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3E6DAA7-A6CF-76D3-C325-AA26251C14F9}"/>
              </a:ext>
            </a:extLst>
          </p:cNvPr>
          <p:cNvSpPr/>
          <p:nvPr/>
        </p:nvSpPr>
        <p:spPr>
          <a:xfrm>
            <a:off x="8954929" y="1804232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B167F74-20CD-D308-2EA5-35FAF1D0A0E7}"/>
              </a:ext>
            </a:extLst>
          </p:cNvPr>
          <p:cNvCxnSpPr>
            <a:cxnSpLocks/>
          </p:cNvCxnSpPr>
          <p:nvPr/>
        </p:nvCxnSpPr>
        <p:spPr>
          <a:xfrm>
            <a:off x="7911508" y="202663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3C1C835-7E99-791E-B173-99D4984BEB06}"/>
              </a:ext>
            </a:extLst>
          </p:cNvPr>
          <p:cNvCxnSpPr>
            <a:cxnSpLocks/>
          </p:cNvCxnSpPr>
          <p:nvPr/>
        </p:nvCxnSpPr>
        <p:spPr>
          <a:xfrm>
            <a:off x="7917945" y="307910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754207C-9D12-425C-66F7-47C805535E91}"/>
              </a:ext>
            </a:extLst>
          </p:cNvPr>
          <p:cNvSpPr txBox="1"/>
          <p:nvPr/>
        </p:nvSpPr>
        <p:spPr>
          <a:xfrm>
            <a:off x="8140506" y="172235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ECD587-3E9A-FB0B-9A9A-C69919C6E29F}"/>
              </a:ext>
            </a:extLst>
          </p:cNvPr>
          <p:cNvSpPr txBox="1"/>
          <p:nvPr/>
        </p:nvSpPr>
        <p:spPr>
          <a:xfrm>
            <a:off x="8154197" y="2776782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15A5F7-DD88-A02B-351C-163A798C2807}"/>
              </a:ext>
            </a:extLst>
          </p:cNvPr>
          <p:cNvCxnSpPr>
            <a:cxnSpLocks/>
          </p:cNvCxnSpPr>
          <p:nvPr/>
        </p:nvCxnSpPr>
        <p:spPr>
          <a:xfrm>
            <a:off x="7921913" y="2578336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C71D1-C467-45F7-24AB-73932E55A8FE}"/>
              </a:ext>
            </a:extLst>
          </p:cNvPr>
          <p:cNvSpPr txBox="1"/>
          <p:nvPr/>
        </p:nvSpPr>
        <p:spPr>
          <a:xfrm>
            <a:off x="8150911" y="227405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CB16577-8B08-D9BC-F1D3-CF50C05D4EA9}"/>
              </a:ext>
            </a:extLst>
          </p:cNvPr>
          <p:cNvCxnSpPr>
            <a:cxnSpLocks/>
          </p:cNvCxnSpPr>
          <p:nvPr/>
        </p:nvCxnSpPr>
        <p:spPr>
          <a:xfrm>
            <a:off x="7914659" y="360032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6A2E0A73-9FFC-77A1-762A-4027C001211C}"/>
              </a:ext>
            </a:extLst>
          </p:cNvPr>
          <p:cNvSpPr txBox="1"/>
          <p:nvPr/>
        </p:nvSpPr>
        <p:spPr>
          <a:xfrm>
            <a:off x="8150911" y="329800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324D8BC-3A50-F5DB-69B2-7ECC9C74DFAA}"/>
              </a:ext>
            </a:extLst>
          </p:cNvPr>
          <p:cNvSpPr/>
          <p:nvPr/>
        </p:nvSpPr>
        <p:spPr>
          <a:xfrm>
            <a:off x="8954930" y="2334420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34264B-63B1-52C1-1A64-D8AB9CF25554}"/>
              </a:ext>
            </a:extLst>
          </p:cNvPr>
          <p:cNvSpPr/>
          <p:nvPr/>
        </p:nvSpPr>
        <p:spPr>
          <a:xfrm>
            <a:off x="8954929" y="2867474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F827D80-E1AD-9865-9AE2-8646538CF5F4}"/>
              </a:ext>
            </a:extLst>
          </p:cNvPr>
          <p:cNvSpPr/>
          <p:nvPr/>
        </p:nvSpPr>
        <p:spPr>
          <a:xfrm>
            <a:off x="8954929" y="3400528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912796A-3185-C486-F6DB-6086E56CD570}"/>
              </a:ext>
            </a:extLst>
          </p:cNvPr>
          <p:cNvSpPr/>
          <p:nvPr/>
        </p:nvSpPr>
        <p:spPr>
          <a:xfrm>
            <a:off x="4494226" y="4303103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E3CF1FE-7CEB-ADF3-D2FF-BB408BBEC7DE}"/>
              </a:ext>
            </a:extLst>
          </p:cNvPr>
          <p:cNvSpPr/>
          <p:nvPr/>
        </p:nvSpPr>
        <p:spPr>
          <a:xfrm>
            <a:off x="6726744" y="4305970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95DB97-091C-9F6D-4C93-10F8E9C2C8AF}"/>
              </a:ext>
            </a:extLst>
          </p:cNvPr>
          <p:cNvCxnSpPr>
            <a:cxnSpLocks/>
          </p:cNvCxnSpPr>
          <p:nvPr/>
        </p:nvCxnSpPr>
        <p:spPr>
          <a:xfrm>
            <a:off x="5683323" y="452837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34396B8-D625-58FC-D32B-56F62B233463}"/>
              </a:ext>
            </a:extLst>
          </p:cNvPr>
          <p:cNvCxnSpPr>
            <a:cxnSpLocks/>
          </p:cNvCxnSpPr>
          <p:nvPr/>
        </p:nvCxnSpPr>
        <p:spPr>
          <a:xfrm>
            <a:off x="5689760" y="558084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A0FBA61C-3B93-76A8-A7F0-F66B15D81AF8}"/>
              </a:ext>
            </a:extLst>
          </p:cNvPr>
          <p:cNvSpPr txBox="1"/>
          <p:nvPr/>
        </p:nvSpPr>
        <p:spPr>
          <a:xfrm>
            <a:off x="5912321" y="4224091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FCAE4A3-A724-1061-5AFF-A114061C77FC}"/>
              </a:ext>
            </a:extLst>
          </p:cNvPr>
          <p:cNvSpPr txBox="1"/>
          <p:nvPr/>
        </p:nvSpPr>
        <p:spPr>
          <a:xfrm>
            <a:off x="5926012" y="527852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DE1D776-2D34-A12D-18C8-BDF4C3308E34}"/>
              </a:ext>
            </a:extLst>
          </p:cNvPr>
          <p:cNvCxnSpPr>
            <a:cxnSpLocks/>
          </p:cNvCxnSpPr>
          <p:nvPr/>
        </p:nvCxnSpPr>
        <p:spPr>
          <a:xfrm>
            <a:off x="5693728" y="508007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91BD7FA-4ECB-AFAB-574E-E1AD97FCF1CB}"/>
              </a:ext>
            </a:extLst>
          </p:cNvPr>
          <p:cNvSpPr txBox="1"/>
          <p:nvPr/>
        </p:nvSpPr>
        <p:spPr>
          <a:xfrm>
            <a:off x="5922726" y="477578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376C663-B88B-7956-29A0-7D4A303EB208}"/>
              </a:ext>
            </a:extLst>
          </p:cNvPr>
          <p:cNvCxnSpPr>
            <a:cxnSpLocks/>
          </p:cNvCxnSpPr>
          <p:nvPr/>
        </p:nvCxnSpPr>
        <p:spPr>
          <a:xfrm>
            <a:off x="5686474" y="6102063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5FD080D-BCD0-B456-55C2-CB0F5AC9C716}"/>
              </a:ext>
            </a:extLst>
          </p:cNvPr>
          <p:cNvSpPr txBox="1"/>
          <p:nvPr/>
        </p:nvSpPr>
        <p:spPr>
          <a:xfrm>
            <a:off x="5922726" y="579973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7E9129C-1A2E-CEA0-3DE3-83D0BF106E14}"/>
              </a:ext>
            </a:extLst>
          </p:cNvPr>
          <p:cNvSpPr/>
          <p:nvPr/>
        </p:nvSpPr>
        <p:spPr>
          <a:xfrm>
            <a:off x="6726745" y="4836158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F8BB8F9-F660-2ADA-938C-5B615BD9CF84}"/>
              </a:ext>
            </a:extLst>
          </p:cNvPr>
          <p:cNvSpPr/>
          <p:nvPr/>
        </p:nvSpPr>
        <p:spPr>
          <a:xfrm>
            <a:off x="6726744" y="5369212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AFC542E-3A4D-0681-E323-5F59F5157577}"/>
              </a:ext>
            </a:extLst>
          </p:cNvPr>
          <p:cNvSpPr/>
          <p:nvPr/>
        </p:nvSpPr>
        <p:spPr>
          <a:xfrm>
            <a:off x="6726744" y="5902266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602270E-B15F-63F7-8CFD-AD9E42AF8235}"/>
              </a:ext>
            </a:extLst>
          </p:cNvPr>
          <p:cNvSpPr/>
          <p:nvPr/>
        </p:nvSpPr>
        <p:spPr>
          <a:xfrm>
            <a:off x="8954929" y="4304295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9BD7CD5-AC79-A391-496F-E499B92B50C6}"/>
              </a:ext>
            </a:extLst>
          </p:cNvPr>
          <p:cNvCxnSpPr>
            <a:cxnSpLocks/>
          </p:cNvCxnSpPr>
          <p:nvPr/>
        </p:nvCxnSpPr>
        <p:spPr>
          <a:xfrm>
            <a:off x="7911508" y="452670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2C724D9-D0C6-4196-5EEE-72CD1F0ACE7F}"/>
              </a:ext>
            </a:extLst>
          </p:cNvPr>
          <p:cNvCxnSpPr>
            <a:cxnSpLocks/>
          </p:cNvCxnSpPr>
          <p:nvPr/>
        </p:nvCxnSpPr>
        <p:spPr>
          <a:xfrm>
            <a:off x="7917945" y="557917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B232CC-E2E7-3837-55A1-05DE28C81B23}"/>
              </a:ext>
            </a:extLst>
          </p:cNvPr>
          <p:cNvSpPr txBox="1"/>
          <p:nvPr/>
        </p:nvSpPr>
        <p:spPr>
          <a:xfrm>
            <a:off x="8140506" y="4222416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2E5BDFF-77A8-4300-3C24-3E53DBA395E4}"/>
              </a:ext>
            </a:extLst>
          </p:cNvPr>
          <p:cNvSpPr txBox="1"/>
          <p:nvPr/>
        </p:nvSpPr>
        <p:spPr>
          <a:xfrm>
            <a:off x="8154197" y="527684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73CE59C-5543-7CC6-D4C3-28B08044E960}"/>
              </a:ext>
            </a:extLst>
          </p:cNvPr>
          <p:cNvCxnSpPr>
            <a:cxnSpLocks/>
          </p:cNvCxnSpPr>
          <p:nvPr/>
        </p:nvCxnSpPr>
        <p:spPr>
          <a:xfrm>
            <a:off x="7921913" y="507839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0EB1EC8-5DEC-B093-E61D-3C944E84DDD6}"/>
              </a:ext>
            </a:extLst>
          </p:cNvPr>
          <p:cNvSpPr txBox="1"/>
          <p:nvPr/>
        </p:nvSpPr>
        <p:spPr>
          <a:xfrm>
            <a:off x="8150911" y="477411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58CC3DF-D73D-986A-E368-B3D5EC4BDBBB}"/>
              </a:ext>
            </a:extLst>
          </p:cNvPr>
          <p:cNvCxnSpPr>
            <a:cxnSpLocks/>
          </p:cNvCxnSpPr>
          <p:nvPr/>
        </p:nvCxnSpPr>
        <p:spPr>
          <a:xfrm>
            <a:off x="7914659" y="6100388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B90FAD8-47A0-3797-181A-D5862CB70DC0}"/>
              </a:ext>
            </a:extLst>
          </p:cNvPr>
          <p:cNvSpPr txBox="1"/>
          <p:nvPr/>
        </p:nvSpPr>
        <p:spPr>
          <a:xfrm>
            <a:off x="8150911" y="579806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CA09960-2DBE-BF29-7B67-AAA61390C59E}"/>
              </a:ext>
            </a:extLst>
          </p:cNvPr>
          <p:cNvSpPr/>
          <p:nvPr/>
        </p:nvSpPr>
        <p:spPr>
          <a:xfrm>
            <a:off x="8954930" y="4834483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D8834FE-4AC6-1FC2-25E4-D841CE7EAAF7}"/>
              </a:ext>
            </a:extLst>
          </p:cNvPr>
          <p:cNvSpPr/>
          <p:nvPr/>
        </p:nvSpPr>
        <p:spPr>
          <a:xfrm>
            <a:off x="8954929" y="5367537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FEFBDCE-0A58-6429-DCE1-403084F09753}"/>
              </a:ext>
            </a:extLst>
          </p:cNvPr>
          <p:cNvSpPr/>
          <p:nvPr/>
        </p:nvSpPr>
        <p:spPr>
          <a:xfrm>
            <a:off x="8954929" y="5900591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71EA6B-C35B-CC6E-5037-F5DFA13C12FB}"/>
              </a:ext>
            </a:extLst>
          </p:cNvPr>
          <p:cNvCxnSpPr>
            <a:cxnSpLocks/>
          </p:cNvCxnSpPr>
          <p:nvPr/>
        </p:nvCxnSpPr>
        <p:spPr>
          <a:xfrm>
            <a:off x="4683201" y="3825495"/>
            <a:ext cx="0" cy="47760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A5CE69-0E22-EEDD-CBFF-41FD0147F545}"/>
              </a:ext>
            </a:extLst>
          </p:cNvPr>
          <p:cNvCxnSpPr>
            <a:cxnSpLocks/>
          </p:cNvCxnSpPr>
          <p:nvPr/>
        </p:nvCxnSpPr>
        <p:spPr>
          <a:xfrm>
            <a:off x="1582932" y="3400528"/>
            <a:ext cx="111518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335E62-5F51-1685-7707-D6902D4E7C95}"/>
              </a:ext>
            </a:extLst>
          </p:cNvPr>
          <p:cNvCxnSpPr>
            <a:cxnSpLocks/>
          </p:cNvCxnSpPr>
          <p:nvPr/>
        </p:nvCxnSpPr>
        <p:spPr>
          <a:xfrm>
            <a:off x="3458709" y="5276845"/>
            <a:ext cx="10394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A84A745-CCC7-AA4D-8793-C013B26D1F35}"/>
              </a:ext>
            </a:extLst>
          </p:cNvPr>
          <p:cNvSpPr txBox="1"/>
          <p:nvPr/>
        </p:nvSpPr>
        <p:spPr>
          <a:xfrm>
            <a:off x="1616130" y="309230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9ECCC6-C2FD-6A99-BDD9-805D03A755F0}"/>
              </a:ext>
            </a:extLst>
          </p:cNvPr>
          <p:cNvSpPr txBox="1"/>
          <p:nvPr/>
        </p:nvSpPr>
        <p:spPr>
          <a:xfrm>
            <a:off x="1628925" y="2378924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FA60F-11CD-B911-C136-F120FC07B792}"/>
              </a:ext>
            </a:extLst>
          </p:cNvPr>
          <p:cNvSpPr txBox="1"/>
          <p:nvPr/>
        </p:nvSpPr>
        <p:spPr>
          <a:xfrm>
            <a:off x="1628925" y="3395087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03641CF-9386-9954-9D10-6515C7044823}"/>
              </a:ext>
            </a:extLst>
          </p:cNvPr>
          <p:cNvSpPr txBox="1"/>
          <p:nvPr/>
        </p:nvSpPr>
        <p:spPr>
          <a:xfrm>
            <a:off x="3574119" y="2407753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E49F7BF-774A-A31B-BE28-433DD59D9D08}"/>
              </a:ext>
            </a:extLst>
          </p:cNvPr>
          <p:cNvSpPr txBox="1"/>
          <p:nvPr/>
        </p:nvSpPr>
        <p:spPr>
          <a:xfrm>
            <a:off x="3863265" y="3883617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A38BD8-B958-9B54-11F9-B7E5F8736C8B}"/>
              </a:ext>
            </a:extLst>
          </p:cNvPr>
          <p:cNvSpPr txBox="1"/>
          <p:nvPr/>
        </p:nvSpPr>
        <p:spPr>
          <a:xfrm>
            <a:off x="3781326" y="5004272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AB23FB-7201-868D-1202-B8F457EED5DD}"/>
              </a:ext>
            </a:extLst>
          </p:cNvPr>
          <p:cNvSpPr txBox="1"/>
          <p:nvPr/>
        </p:nvSpPr>
        <p:spPr>
          <a:xfrm>
            <a:off x="3541787" y="5234148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B5F714-6BF8-D628-084B-8B94B4C362BE}"/>
              </a:ext>
            </a:extLst>
          </p:cNvPr>
          <p:cNvSpPr txBox="1"/>
          <p:nvPr/>
        </p:nvSpPr>
        <p:spPr>
          <a:xfrm>
            <a:off x="678773" y="4006407"/>
            <a:ext cx="12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DSFP</a:t>
            </a:r>
            <a:r>
              <a:rPr lang="zh-CN" altLang="en-US" dirty="0"/>
              <a:t>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979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D451-DD70-619E-CDE1-8255C78F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552260" cy="6400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基站设备方案（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32T32R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数字中频时钟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761C17-1CEE-A15A-3447-E57926A63985}"/>
              </a:ext>
            </a:extLst>
          </p:cNvPr>
          <p:cNvSpPr/>
          <p:nvPr/>
        </p:nvSpPr>
        <p:spPr>
          <a:xfrm>
            <a:off x="3745764" y="2236617"/>
            <a:ext cx="2006755" cy="4089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数字中频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08827-4CBF-9AE7-A3D6-BCB2EB75DA61}"/>
              </a:ext>
            </a:extLst>
          </p:cNvPr>
          <p:cNvSpPr/>
          <p:nvPr/>
        </p:nvSpPr>
        <p:spPr>
          <a:xfrm>
            <a:off x="1391524" y="4797818"/>
            <a:ext cx="1765006" cy="59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钟振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30.72MHz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7A06D7-3B1D-7409-4318-A9DDE7B4E612}"/>
              </a:ext>
            </a:extLst>
          </p:cNvPr>
          <p:cNvSpPr/>
          <p:nvPr/>
        </p:nvSpPr>
        <p:spPr>
          <a:xfrm>
            <a:off x="6914326" y="1438254"/>
            <a:ext cx="2210028" cy="3476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D3B9D1-6A7D-CEBE-F1EC-B231F4D5D71C}"/>
              </a:ext>
            </a:extLst>
          </p:cNvPr>
          <p:cNvSpPr/>
          <p:nvPr/>
        </p:nvSpPr>
        <p:spPr>
          <a:xfrm>
            <a:off x="6921270" y="5038285"/>
            <a:ext cx="2210029" cy="861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5BDA-517D-CCA9-F863-1A9C6BF4AB1B}"/>
              </a:ext>
            </a:extLst>
          </p:cNvPr>
          <p:cNvSpPr/>
          <p:nvPr/>
        </p:nvSpPr>
        <p:spPr>
          <a:xfrm>
            <a:off x="9945840" y="1733028"/>
            <a:ext cx="633072" cy="431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FCA3AE-2C99-005E-1CC7-E7C391D286E3}"/>
              </a:ext>
            </a:extLst>
          </p:cNvPr>
          <p:cNvSpPr/>
          <p:nvPr/>
        </p:nvSpPr>
        <p:spPr>
          <a:xfrm>
            <a:off x="11157967" y="1742975"/>
            <a:ext cx="633072" cy="43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D046397-4970-5359-0DAE-B3080B5FDBD2}"/>
              </a:ext>
            </a:extLst>
          </p:cNvPr>
          <p:cNvCxnSpPr>
            <a:cxnSpLocks/>
          </p:cNvCxnSpPr>
          <p:nvPr/>
        </p:nvCxnSpPr>
        <p:spPr>
          <a:xfrm flipH="1">
            <a:off x="10572108" y="1959556"/>
            <a:ext cx="6179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3A1B9CD-DBE9-2D38-4C6F-0A7236189259}"/>
              </a:ext>
            </a:extLst>
          </p:cNvPr>
          <p:cNvSpPr txBox="1"/>
          <p:nvPr/>
        </p:nvSpPr>
        <p:spPr>
          <a:xfrm>
            <a:off x="10578916" y="165401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8C46FE-F9BE-5F8B-5215-F05AD5394DC3}"/>
              </a:ext>
            </a:extLst>
          </p:cNvPr>
          <p:cNvSpPr/>
          <p:nvPr/>
        </p:nvSpPr>
        <p:spPr>
          <a:xfrm>
            <a:off x="6909310" y="5961613"/>
            <a:ext cx="1282700" cy="4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AFE 0~7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97698FD-B2C1-6E30-6448-EED30EC83196}"/>
              </a:ext>
            </a:extLst>
          </p:cNvPr>
          <p:cNvCxnSpPr>
            <a:cxnSpLocks/>
          </p:cNvCxnSpPr>
          <p:nvPr/>
        </p:nvCxnSpPr>
        <p:spPr>
          <a:xfrm>
            <a:off x="5752519" y="4203708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BBA36C4-74E0-1E64-8CC3-C56B2513FFA4}"/>
              </a:ext>
            </a:extLst>
          </p:cNvPr>
          <p:cNvSpPr txBox="1"/>
          <p:nvPr/>
        </p:nvSpPr>
        <p:spPr>
          <a:xfrm>
            <a:off x="5849889" y="3884858"/>
            <a:ext cx="104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18A6F20-3B92-1E31-FC49-25776DDAB5C2}"/>
              </a:ext>
            </a:extLst>
          </p:cNvPr>
          <p:cNvSpPr txBox="1"/>
          <p:nvPr/>
        </p:nvSpPr>
        <p:spPr>
          <a:xfrm>
            <a:off x="2568796" y="2740295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3.072MHz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C738771-C84C-0022-F127-8C9B18E9EDA9}"/>
              </a:ext>
            </a:extLst>
          </p:cNvPr>
          <p:cNvSpPr txBox="1"/>
          <p:nvPr/>
        </p:nvSpPr>
        <p:spPr>
          <a:xfrm>
            <a:off x="5904919" y="2819363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70C4BB5-9EC4-5546-1B95-5CFEBF4FBA75}"/>
              </a:ext>
            </a:extLst>
          </p:cNvPr>
          <p:cNvCxnSpPr>
            <a:cxnSpLocks/>
          </p:cNvCxnSpPr>
          <p:nvPr/>
        </p:nvCxnSpPr>
        <p:spPr>
          <a:xfrm>
            <a:off x="3156530" y="5093093"/>
            <a:ext cx="58923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033869-AC53-DA89-A7D6-8617739F311E}"/>
              </a:ext>
            </a:extLst>
          </p:cNvPr>
          <p:cNvCxnSpPr>
            <a:cxnSpLocks/>
          </p:cNvCxnSpPr>
          <p:nvPr/>
        </p:nvCxnSpPr>
        <p:spPr>
          <a:xfrm>
            <a:off x="5734830" y="3715965"/>
            <a:ext cx="1179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94AA264-0C8E-8040-D447-44D16B974BD5}"/>
              </a:ext>
            </a:extLst>
          </p:cNvPr>
          <p:cNvCxnSpPr>
            <a:cxnSpLocks/>
          </p:cNvCxnSpPr>
          <p:nvPr/>
        </p:nvCxnSpPr>
        <p:spPr>
          <a:xfrm flipH="1">
            <a:off x="5734830" y="2744681"/>
            <a:ext cx="1179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18B3A9C-973D-D7D5-694A-3AF4D25F6361}"/>
              </a:ext>
            </a:extLst>
          </p:cNvPr>
          <p:cNvSpPr txBox="1"/>
          <p:nvPr/>
        </p:nvSpPr>
        <p:spPr>
          <a:xfrm>
            <a:off x="6073837" y="2432377"/>
            <a:ext cx="60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782E50B-601F-A3E4-18F5-371903E85557}"/>
              </a:ext>
            </a:extLst>
          </p:cNvPr>
          <p:cNvCxnSpPr>
            <a:cxnSpLocks/>
          </p:cNvCxnSpPr>
          <p:nvPr/>
        </p:nvCxnSpPr>
        <p:spPr>
          <a:xfrm flipH="1">
            <a:off x="5734830" y="3151875"/>
            <a:ext cx="1179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A96B3A6-07E4-FF9C-042F-0A868A09388B}"/>
              </a:ext>
            </a:extLst>
          </p:cNvPr>
          <p:cNvSpPr txBox="1"/>
          <p:nvPr/>
        </p:nvSpPr>
        <p:spPr>
          <a:xfrm>
            <a:off x="5901426" y="3378320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F91FC5D-0A51-BA42-4D3C-1E54D1500BC4}"/>
              </a:ext>
            </a:extLst>
          </p:cNvPr>
          <p:cNvCxnSpPr>
            <a:cxnSpLocks/>
          </p:cNvCxnSpPr>
          <p:nvPr/>
        </p:nvCxnSpPr>
        <p:spPr>
          <a:xfrm flipH="1">
            <a:off x="5733640" y="2402339"/>
            <a:ext cx="1179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2982D6E-7971-981E-A3F1-23F92BB432EA}"/>
              </a:ext>
            </a:extLst>
          </p:cNvPr>
          <p:cNvSpPr txBox="1"/>
          <p:nvPr/>
        </p:nvSpPr>
        <p:spPr>
          <a:xfrm>
            <a:off x="6009386" y="2090624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5CA585C-15A7-96B7-0A61-4BA2F8651F31}"/>
              </a:ext>
            </a:extLst>
          </p:cNvPr>
          <p:cNvCxnSpPr>
            <a:cxnSpLocks/>
          </p:cNvCxnSpPr>
          <p:nvPr/>
        </p:nvCxnSpPr>
        <p:spPr>
          <a:xfrm>
            <a:off x="5770699" y="5340351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C0FA276-5C73-BC02-697B-B9677DE8B9F5}"/>
              </a:ext>
            </a:extLst>
          </p:cNvPr>
          <p:cNvSpPr txBox="1"/>
          <p:nvPr/>
        </p:nvSpPr>
        <p:spPr>
          <a:xfrm>
            <a:off x="5849890" y="5128000"/>
            <a:ext cx="107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6E5FB4B-1E9F-F25B-7B22-4ED39773789A}"/>
              </a:ext>
            </a:extLst>
          </p:cNvPr>
          <p:cNvCxnSpPr>
            <a:cxnSpLocks/>
          </p:cNvCxnSpPr>
          <p:nvPr/>
        </p:nvCxnSpPr>
        <p:spPr>
          <a:xfrm>
            <a:off x="5759464" y="6157509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35DD5B-51E4-304A-E994-5A1659C1803E}"/>
              </a:ext>
            </a:extLst>
          </p:cNvPr>
          <p:cNvSpPr txBox="1"/>
          <p:nvPr/>
        </p:nvSpPr>
        <p:spPr>
          <a:xfrm>
            <a:off x="5759464" y="5815444"/>
            <a:ext cx="97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122.88[0:7]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97E65D6-CC11-8AC2-6B9B-7D592A6FCF1F}"/>
              </a:ext>
            </a:extLst>
          </p:cNvPr>
          <p:cNvCxnSpPr>
            <a:cxnSpLocks/>
          </p:cNvCxnSpPr>
          <p:nvPr/>
        </p:nvCxnSpPr>
        <p:spPr>
          <a:xfrm>
            <a:off x="5733640" y="4747382"/>
            <a:ext cx="11618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965A210-CB20-B773-17DE-0A521BFB82CC}"/>
              </a:ext>
            </a:extLst>
          </p:cNvPr>
          <p:cNvSpPr txBox="1"/>
          <p:nvPr/>
        </p:nvSpPr>
        <p:spPr>
          <a:xfrm>
            <a:off x="5856835" y="4457017"/>
            <a:ext cx="87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1394B2-A5DB-B6F4-FA0A-5B1DBB6BF9DD}"/>
              </a:ext>
            </a:extLst>
          </p:cNvPr>
          <p:cNvSpPr/>
          <p:nvPr/>
        </p:nvSpPr>
        <p:spPr>
          <a:xfrm>
            <a:off x="6909310" y="3594261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A0C1F4C-5381-5E12-AC72-B8E14AAAC6EB}"/>
              </a:ext>
            </a:extLst>
          </p:cNvPr>
          <p:cNvSpPr/>
          <p:nvPr/>
        </p:nvSpPr>
        <p:spPr>
          <a:xfrm>
            <a:off x="6913136" y="4578274"/>
            <a:ext cx="1144118" cy="26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SGMII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652A5D-AF9B-4BDC-91BE-ECC6A2AC4ED8}"/>
              </a:ext>
            </a:extLst>
          </p:cNvPr>
          <p:cNvSpPr/>
          <p:nvPr/>
        </p:nvSpPr>
        <p:spPr>
          <a:xfrm>
            <a:off x="9849742" y="4282999"/>
            <a:ext cx="1526422" cy="59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钟振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66.67MHz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A7EEE8-1704-BD18-82CB-C0933E0E5359}"/>
              </a:ext>
            </a:extLst>
          </p:cNvPr>
          <p:cNvSpPr/>
          <p:nvPr/>
        </p:nvSpPr>
        <p:spPr>
          <a:xfrm>
            <a:off x="6909310" y="5202983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3F0BBEB-8760-1735-A686-D4FC5BC96198}"/>
              </a:ext>
            </a:extLst>
          </p:cNvPr>
          <p:cNvSpPr/>
          <p:nvPr/>
        </p:nvSpPr>
        <p:spPr>
          <a:xfrm>
            <a:off x="6914326" y="4102441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F407DE0-4986-29B1-9802-8426F968C111}"/>
              </a:ext>
            </a:extLst>
          </p:cNvPr>
          <p:cNvSpPr/>
          <p:nvPr/>
        </p:nvSpPr>
        <p:spPr>
          <a:xfrm>
            <a:off x="6916861" y="3026640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模式选择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652888B6-1F48-7C63-6225-CFA37AAB9F1B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3717576" y="1940194"/>
            <a:ext cx="3191735" cy="1086444"/>
          </a:xfrm>
          <a:prstGeom prst="bentConnector3">
            <a:avLst>
              <a:gd name="adj1" fmla="val 13857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DC3A177A-7C4F-DDE8-7A9F-2D6882765337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1391524" y="5093093"/>
            <a:ext cx="2344880" cy="1058834"/>
          </a:xfrm>
          <a:prstGeom prst="bentConnector3">
            <a:avLst>
              <a:gd name="adj1" fmla="val 14260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7408E3E2-B6D0-533A-F39A-3C4921D78523}"/>
              </a:ext>
            </a:extLst>
          </p:cNvPr>
          <p:cNvSpPr/>
          <p:nvPr/>
        </p:nvSpPr>
        <p:spPr>
          <a:xfrm>
            <a:off x="6909310" y="1783231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恢复钟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6CD4972-7622-730B-1F34-E3E41EBA63D5}"/>
              </a:ext>
            </a:extLst>
          </p:cNvPr>
          <p:cNvCxnSpPr>
            <a:cxnSpLocks/>
          </p:cNvCxnSpPr>
          <p:nvPr/>
        </p:nvCxnSpPr>
        <p:spPr>
          <a:xfrm flipH="1">
            <a:off x="9124354" y="1952937"/>
            <a:ext cx="82148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EAC5721-EC2E-211B-0806-72EEC22B978A}"/>
              </a:ext>
            </a:extLst>
          </p:cNvPr>
          <p:cNvCxnSpPr>
            <a:cxnSpLocks/>
          </p:cNvCxnSpPr>
          <p:nvPr/>
        </p:nvCxnSpPr>
        <p:spPr>
          <a:xfrm flipH="1" flipV="1">
            <a:off x="9124354" y="4564436"/>
            <a:ext cx="744268" cy="138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FFC64B7-425E-65B5-EA99-C69518AA8DE6}"/>
              </a:ext>
            </a:extLst>
          </p:cNvPr>
          <p:cNvSpPr txBox="1"/>
          <p:nvPr/>
        </p:nvSpPr>
        <p:spPr>
          <a:xfrm>
            <a:off x="9339446" y="164235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1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D451-DD70-619E-CDE1-8255C78F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509926" cy="6400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基站设备方案（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32T32R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数字中频时钟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761C17-1CEE-A15A-3447-E57926A63985}"/>
              </a:ext>
            </a:extLst>
          </p:cNvPr>
          <p:cNvSpPr/>
          <p:nvPr/>
        </p:nvSpPr>
        <p:spPr>
          <a:xfrm>
            <a:off x="5743908" y="1787386"/>
            <a:ext cx="2006755" cy="462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数字中频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08827-4CBF-9AE7-A3D6-BCB2EB75DA61}"/>
              </a:ext>
            </a:extLst>
          </p:cNvPr>
          <p:cNvSpPr/>
          <p:nvPr/>
        </p:nvSpPr>
        <p:spPr>
          <a:xfrm>
            <a:off x="4084015" y="5588386"/>
            <a:ext cx="1073073" cy="373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VCXO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30.72MHz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D3B9D1-6A7D-CEBE-F1EC-B231F4D5D71C}"/>
              </a:ext>
            </a:extLst>
          </p:cNvPr>
          <p:cNvSpPr/>
          <p:nvPr/>
        </p:nvSpPr>
        <p:spPr>
          <a:xfrm>
            <a:off x="8909740" y="3077469"/>
            <a:ext cx="2273687" cy="11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8C46FE-F9BE-5F8B-5215-F05AD5394DC3}"/>
              </a:ext>
            </a:extLst>
          </p:cNvPr>
          <p:cNvSpPr/>
          <p:nvPr/>
        </p:nvSpPr>
        <p:spPr>
          <a:xfrm>
            <a:off x="8907454" y="5512382"/>
            <a:ext cx="1282700" cy="4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AFE 0~7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18A6F20-3B92-1E31-FC49-25776DDAB5C2}"/>
              </a:ext>
            </a:extLst>
          </p:cNvPr>
          <p:cNvSpPr txBox="1"/>
          <p:nvPr/>
        </p:nvSpPr>
        <p:spPr>
          <a:xfrm>
            <a:off x="4524978" y="1896692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3.072MHz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70C4BB5-9EC4-5546-1B95-5CFEBF4FBA75}"/>
              </a:ext>
            </a:extLst>
          </p:cNvPr>
          <p:cNvCxnSpPr>
            <a:cxnSpLocks/>
          </p:cNvCxnSpPr>
          <p:nvPr/>
        </p:nvCxnSpPr>
        <p:spPr>
          <a:xfrm>
            <a:off x="5157088" y="5782203"/>
            <a:ext cx="58923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5CA585C-15A7-96B7-0A61-4BA2F8651F31}"/>
              </a:ext>
            </a:extLst>
          </p:cNvPr>
          <p:cNvCxnSpPr>
            <a:cxnSpLocks/>
          </p:cNvCxnSpPr>
          <p:nvPr/>
        </p:nvCxnSpPr>
        <p:spPr>
          <a:xfrm>
            <a:off x="7740989" y="3965722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C0FA276-5C73-BC02-697B-B9677DE8B9F5}"/>
              </a:ext>
            </a:extLst>
          </p:cNvPr>
          <p:cNvSpPr txBox="1"/>
          <p:nvPr/>
        </p:nvSpPr>
        <p:spPr>
          <a:xfrm>
            <a:off x="7838360" y="3646872"/>
            <a:ext cx="107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6E5FB4B-1E9F-F25B-7B22-4ED39773789A}"/>
              </a:ext>
            </a:extLst>
          </p:cNvPr>
          <p:cNvCxnSpPr>
            <a:cxnSpLocks/>
          </p:cNvCxnSpPr>
          <p:nvPr/>
        </p:nvCxnSpPr>
        <p:spPr>
          <a:xfrm>
            <a:off x="7757608" y="5708278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35DD5B-51E4-304A-E994-5A1659C1803E}"/>
              </a:ext>
            </a:extLst>
          </p:cNvPr>
          <p:cNvSpPr txBox="1"/>
          <p:nvPr/>
        </p:nvSpPr>
        <p:spPr>
          <a:xfrm>
            <a:off x="7757608" y="5366213"/>
            <a:ext cx="97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122.88[0:7]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652A5D-AF9B-4BDC-91BE-ECC6A2AC4ED8}"/>
              </a:ext>
            </a:extLst>
          </p:cNvPr>
          <p:cNvSpPr/>
          <p:nvPr/>
        </p:nvSpPr>
        <p:spPr>
          <a:xfrm>
            <a:off x="360973" y="3099873"/>
            <a:ext cx="1046282" cy="59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66.67MHz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A7EEE8-1704-BD18-82CB-C0933E0E5359}"/>
              </a:ext>
            </a:extLst>
          </p:cNvPr>
          <p:cNvSpPr/>
          <p:nvPr/>
        </p:nvSpPr>
        <p:spPr>
          <a:xfrm>
            <a:off x="8913548" y="3831043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DC3A177A-7C4F-DDE8-7A9F-2D6882765337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84015" y="5775348"/>
            <a:ext cx="1652948" cy="440359"/>
          </a:xfrm>
          <a:prstGeom prst="bentConnector3">
            <a:avLst>
              <a:gd name="adj1" fmla="val 1317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B9B3D19-A086-B0AF-9BF4-C7C7282F6DC5}"/>
              </a:ext>
            </a:extLst>
          </p:cNvPr>
          <p:cNvSpPr/>
          <p:nvPr/>
        </p:nvSpPr>
        <p:spPr>
          <a:xfrm>
            <a:off x="1407255" y="1695327"/>
            <a:ext cx="633072" cy="431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2229BC-926F-6447-4EB5-780F4C11963F}"/>
              </a:ext>
            </a:extLst>
          </p:cNvPr>
          <p:cNvSpPr/>
          <p:nvPr/>
        </p:nvSpPr>
        <p:spPr>
          <a:xfrm>
            <a:off x="375499" y="1703222"/>
            <a:ext cx="633072" cy="43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1834C3-ECC6-72B1-2FD5-AC78B21D5177}"/>
              </a:ext>
            </a:extLst>
          </p:cNvPr>
          <p:cNvCxnSpPr>
            <a:cxnSpLocks/>
          </p:cNvCxnSpPr>
          <p:nvPr/>
        </p:nvCxnSpPr>
        <p:spPr>
          <a:xfrm>
            <a:off x="2030080" y="1918942"/>
            <a:ext cx="45673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B623CE7-D983-C697-A65E-DFEF42CE12E5}"/>
              </a:ext>
            </a:extLst>
          </p:cNvPr>
          <p:cNvCxnSpPr>
            <a:cxnSpLocks/>
          </p:cNvCxnSpPr>
          <p:nvPr/>
        </p:nvCxnSpPr>
        <p:spPr>
          <a:xfrm>
            <a:off x="1008571" y="1916499"/>
            <a:ext cx="38248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097D5FB-5893-EF6E-9A4D-82DD0E70620B}"/>
              </a:ext>
            </a:extLst>
          </p:cNvPr>
          <p:cNvSpPr/>
          <p:nvPr/>
        </p:nvSpPr>
        <p:spPr>
          <a:xfrm>
            <a:off x="2495514" y="1787387"/>
            <a:ext cx="1877064" cy="2556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1373BF8-2374-1751-66DC-3A132C368C23}"/>
              </a:ext>
            </a:extLst>
          </p:cNvPr>
          <p:cNvCxnSpPr>
            <a:cxnSpLocks/>
          </p:cNvCxnSpPr>
          <p:nvPr/>
        </p:nvCxnSpPr>
        <p:spPr>
          <a:xfrm>
            <a:off x="7764527" y="2686643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EF3B250-920F-E6DE-8996-CECDE74C0373}"/>
              </a:ext>
            </a:extLst>
          </p:cNvPr>
          <p:cNvSpPr txBox="1"/>
          <p:nvPr/>
        </p:nvSpPr>
        <p:spPr>
          <a:xfrm>
            <a:off x="7861897" y="2367793"/>
            <a:ext cx="104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989DD-E3DC-988D-2664-F819A3922C7F}"/>
              </a:ext>
            </a:extLst>
          </p:cNvPr>
          <p:cNvSpPr txBox="1"/>
          <p:nvPr/>
        </p:nvSpPr>
        <p:spPr>
          <a:xfrm>
            <a:off x="4542667" y="3093587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D46B1EA-0A75-4D88-DF9A-EE6B852FA657}"/>
              </a:ext>
            </a:extLst>
          </p:cNvPr>
          <p:cNvCxnSpPr>
            <a:cxnSpLocks/>
          </p:cNvCxnSpPr>
          <p:nvPr/>
        </p:nvCxnSpPr>
        <p:spPr>
          <a:xfrm flipH="1">
            <a:off x="4361519" y="3987208"/>
            <a:ext cx="1342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6F4A4DA-1CB6-76EF-C17C-C1C0B7EBA55B}"/>
              </a:ext>
            </a:extLst>
          </p:cNvPr>
          <p:cNvCxnSpPr>
            <a:cxnSpLocks/>
          </p:cNvCxnSpPr>
          <p:nvPr/>
        </p:nvCxnSpPr>
        <p:spPr>
          <a:xfrm>
            <a:off x="4361519" y="2974479"/>
            <a:ext cx="136474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8DA4408-0F27-D208-1C81-0B0E4F8D32B1}"/>
              </a:ext>
            </a:extLst>
          </p:cNvPr>
          <p:cNvSpPr txBox="1"/>
          <p:nvPr/>
        </p:nvSpPr>
        <p:spPr>
          <a:xfrm>
            <a:off x="4711585" y="2706601"/>
            <a:ext cx="60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9A0A91B-DF13-FB8B-1FB8-EFE128E95485}"/>
              </a:ext>
            </a:extLst>
          </p:cNvPr>
          <p:cNvCxnSpPr>
            <a:cxnSpLocks/>
          </p:cNvCxnSpPr>
          <p:nvPr/>
        </p:nvCxnSpPr>
        <p:spPr>
          <a:xfrm>
            <a:off x="4372578" y="3381939"/>
            <a:ext cx="1353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43EC9BD-3233-63DE-C2F0-3226AF15C428}"/>
              </a:ext>
            </a:extLst>
          </p:cNvPr>
          <p:cNvSpPr txBox="1"/>
          <p:nvPr/>
        </p:nvSpPr>
        <p:spPr>
          <a:xfrm>
            <a:off x="4548717" y="3710209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0E8CF6-FCFD-001F-6039-496D9B07146F}"/>
              </a:ext>
            </a:extLst>
          </p:cNvPr>
          <p:cNvCxnSpPr>
            <a:cxnSpLocks/>
          </p:cNvCxnSpPr>
          <p:nvPr/>
        </p:nvCxnSpPr>
        <p:spPr>
          <a:xfrm>
            <a:off x="4372578" y="2657198"/>
            <a:ext cx="13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DFE180A-347F-60AF-E9C0-0A400BCEC783}"/>
              </a:ext>
            </a:extLst>
          </p:cNvPr>
          <p:cNvSpPr txBox="1"/>
          <p:nvPr/>
        </p:nvSpPr>
        <p:spPr>
          <a:xfrm>
            <a:off x="4647134" y="2364848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0FF1AF-7BBA-D237-73A4-14483FA1517A}"/>
              </a:ext>
            </a:extLst>
          </p:cNvPr>
          <p:cNvCxnSpPr>
            <a:cxnSpLocks/>
          </p:cNvCxnSpPr>
          <p:nvPr/>
        </p:nvCxnSpPr>
        <p:spPr>
          <a:xfrm>
            <a:off x="7724241" y="1935115"/>
            <a:ext cx="116180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4E5E633-56BE-C8CE-4E01-2B2CC39C0891}"/>
              </a:ext>
            </a:extLst>
          </p:cNvPr>
          <p:cNvSpPr txBox="1"/>
          <p:nvPr/>
        </p:nvSpPr>
        <p:spPr>
          <a:xfrm>
            <a:off x="7847436" y="1644750"/>
            <a:ext cx="87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5BE9845-0D2B-6AF9-7EDF-2FE45CBFAB84}"/>
              </a:ext>
            </a:extLst>
          </p:cNvPr>
          <p:cNvSpPr/>
          <p:nvPr/>
        </p:nvSpPr>
        <p:spPr>
          <a:xfrm>
            <a:off x="3458179" y="3854586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B265052-A0EC-E5A6-D949-71154032C823}"/>
              </a:ext>
            </a:extLst>
          </p:cNvPr>
          <p:cNvSpPr/>
          <p:nvPr/>
        </p:nvSpPr>
        <p:spPr>
          <a:xfrm>
            <a:off x="8907454" y="1841680"/>
            <a:ext cx="1144118" cy="26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SGMII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0CF2F9-13D2-A845-7A7B-9210BC62C686}"/>
              </a:ext>
            </a:extLst>
          </p:cNvPr>
          <p:cNvSpPr/>
          <p:nvPr/>
        </p:nvSpPr>
        <p:spPr>
          <a:xfrm>
            <a:off x="8946706" y="2571433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9F38F8F-F920-1BBF-41E2-18A7A025F216}"/>
              </a:ext>
            </a:extLst>
          </p:cNvPr>
          <p:cNvSpPr/>
          <p:nvPr/>
        </p:nvSpPr>
        <p:spPr>
          <a:xfrm>
            <a:off x="3261971" y="3213623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模式选择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E5957A6-8819-04D0-5CF7-47ED07E36B11}"/>
              </a:ext>
            </a:extLst>
          </p:cNvPr>
          <p:cNvSpPr/>
          <p:nvPr/>
        </p:nvSpPr>
        <p:spPr>
          <a:xfrm>
            <a:off x="3250912" y="2026478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恢复钟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C27D0CB-354E-DCDF-4357-BD7B086E1520}"/>
              </a:ext>
            </a:extLst>
          </p:cNvPr>
          <p:cNvCxnSpPr>
            <a:cxnSpLocks/>
          </p:cNvCxnSpPr>
          <p:nvPr/>
        </p:nvCxnSpPr>
        <p:spPr>
          <a:xfrm>
            <a:off x="4372578" y="2165230"/>
            <a:ext cx="13315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B82FAEC5-9436-ABD8-054F-422276BE910E}"/>
              </a:ext>
            </a:extLst>
          </p:cNvPr>
          <p:cNvSpPr/>
          <p:nvPr/>
        </p:nvSpPr>
        <p:spPr>
          <a:xfrm>
            <a:off x="8909741" y="1733925"/>
            <a:ext cx="2273688" cy="11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95D699-C9E4-82C5-62D0-0AB56AE3370B}"/>
              </a:ext>
            </a:extLst>
          </p:cNvPr>
          <p:cNvSpPr/>
          <p:nvPr/>
        </p:nvSpPr>
        <p:spPr>
          <a:xfrm>
            <a:off x="2480134" y="4459090"/>
            <a:ext cx="1877064" cy="1087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F9871A4-B9F5-7B70-7B11-AAD19ADB8975}"/>
              </a:ext>
            </a:extLst>
          </p:cNvPr>
          <p:cNvCxnSpPr>
            <a:cxnSpLocks/>
          </p:cNvCxnSpPr>
          <p:nvPr/>
        </p:nvCxnSpPr>
        <p:spPr>
          <a:xfrm flipH="1">
            <a:off x="4355469" y="4771739"/>
            <a:ext cx="1342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9C530C-FFD3-FD76-93F2-648E6A2CC20A}"/>
              </a:ext>
            </a:extLst>
          </p:cNvPr>
          <p:cNvSpPr txBox="1"/>
          <p:nvPr/>
        </p:nvSpPr>
        <p:spPr>
          <a:xfrm>
            <a:off x="4542667" y="4494740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CB70AD2-8369-9BD4-9677-90FF86E29702}"/>
              </a:ext>
            </a:extLst>
          </p:cNvPr>
          <p:cNvSpPr/>
          <p:nvPr/>
        </p:nvSpPr>
        <p:spPr>
          <a:xfrm>
            <a:off x="3452129" y="4639117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9B276A7-7DA8-4C5A-2FF5-47186DE175E3}"/>
              </a:ext>
            </a:extLst>
          </p:cNvPr>
          <p:cNvCxnSpPr>
            <a:cxnSpLocks/>
          </p:cNvCxnSpPr>
          <p:nvPr/>
        </p:nvCxnSpPr>
        <p:spPr>
          <a:xfrm>
            <a:off x="1407255" y="3369202"/>
            <a:ext cx="107287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262DA81-25D7-238C-1E0F-8003B3B12813}"/>
              </a:ext>
            </a:extLst>
          </p:cNvPr>
          <p:cNvCxnSpPr>
            <a:cxnSpLocks/>
          </p:cNvCxnSpPr>
          <p:nvPr/>
        </p:nvCxnSpPr>
        <p:spPr>
          <a:xfrm>
            <a:off x="1845733" y="5002756"/>
            <a:ext cx="64978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CFF309A5-A64C-9054-6A88-17248BEC853C}"/>
              </a:ext>
            </a:extLst>
          </p:cNvPr>
          <p:cNvCxnSpPr>
            <a:cxnSpLocks/>
          </p:cNvCxnSpPr>
          <p:nvPr/>
        </p:nvCxnSpPr>
        <p:spPr>
          <a:xfrm flipV="1">
            <a:off x="1845733" y="3355217"/>
            <a:ext cx="0" cy="16475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7083316-C1FB-A28B-3379-33B7C47ABFBF}"/>
              </a:ext>
            </a:extLst>
          </p:cNvPr>
          <p:cNvSpPr txBox="1"/>
          <p:nvPr/>
        </p:nvSpPr>
        <p:spPr>
          <a:xfrm>
            <a:off x="1960136" y="1606548"/>
            <a:ext cx="87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091111A-2098-FB09-4C71-86F539754663}"/>
              </a:ext>
            </a:extLst>
          </p:cNvPr>
          <p:cNvSpPr txBox="1"/>
          <p:nvPr/>
        </p:nvSpPr>
        <p:spPr>
          <a:xfrm>
            <a:off x="918383" y="1570853"/>
            <a:ext cx="87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50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7AB-542B-131F-8984-58066095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4020" cy="640080"/>
          </a:xfrm>
        </p:spPr>
        <p:txBody>
          <a:bodyPr>
            <a:normAutofit/>
          </a:bodyPr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32T32R </a:t>
            </a:r>
            <a:r>
              <a:rPr lang="en-US" altLang="zh-CN" dirty="0" err="1"/>
              <a:t>eCPRI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DA5657-180D-0942-12FC-C9F02CE8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3" y="2588653"/>
            <a:ext cx="3940730" cy="312227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620DB3-10C2-B435-569B-13A7AE40A088}"/>
              </a:ext>
            </a:extLst>
          </p:cNvPr>
          <p:cNvGraphicFramePr>
            <a:graphicFrameLocks noGrp="1"/>
          </p:cNvGraphicFramePr>
          <p:nvPr/>
        </p:nvGraphicFramePr>
        <p:xfrm>
          <a:off x="4750246" y="2588653"/>
          <a:ext cx="6814981" cy="3748305"/>
        </p:xfrm>
        <a:graphic>
          <a:graphicData uri="http://schemas.openxmlformats.org/drawingml/2006/table">
            <a:tbl>
              <a:tblPr/>
              <a:tblGrid>
                <a:gridCol w="998381">
                  <a:extLst>
                    <a:ext uri="{9D8B030D-6E8A-4147-A177-3AD203B41FA5}">
                      <a16:colId xmlns:a16="http://schemas.microsoft.com/office/drawing/2014/main" val="3460520184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1291448475"/>
                    </a:ext>
                  </a:extLst>
                </a:gridCol>
              </a:tblGrid>
              <a:tr h="4507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25136"/>
                  </a:ext>
                </a:extLst>
              </a:tr>
              <a:tr h="5022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AAU5726e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天线采用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8x8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阵列，支持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个双极化振子，完成无线电波的发射与接收。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32594"/>
                  </a:ext>
                </a:extLst>
              </a:tr>
              <a:tr h="108952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接收通道对射频信号进行下变频处理、放大处理、模数转换（使用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）及数字中频处理。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发射通道完成下行信号滤波、数模转换（使用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）、上变频处理、模拟信号放大处理。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完成上下行射频通道相位校正。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提供防护及滤波功能。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5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提供工作电压。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7373"/>
                  </a:ext>
                </a:extLst>
              </a:tr>
              <a:tr h="8672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处理单元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接口，实现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信号的汇聚与分发。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5G NR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协议物理层上下行处理。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完成下行通道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I/Q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调制、映射和数字加权。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4732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FE42663-36E4-A7E8-65E8-07430CD2B78D}"/>
              </a:ext>
            </a:extLst>
          </p:cNvPr>
          <p:cNvSpPr txBox="1"/>
          <p:nvPr/>
        </p:nvSpPr>
        <p:spPr>
          <a:xfrm>
            <a:off x="626773" y="1376729"/>
            <a:ext cx="1081020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基站设备是天线和射频单元集成一体化的模块，主要功能模块包括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AU(Antenna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RU(Radio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、电源模块和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（物理层）处理单元。</a:t>
            </a:r>
          </a:p>
        </p:txBody>
      </p:sp>
    </p:spTree>
    <p:extLst>
      <p:ext uri="{BB962C8B-B14F-4D97-AF65-F5344CB8AC3E}">
        <p14:creationId xmlns:p14="http://schemas.microsoft.com/office/powerpoint/2010/main" val="115875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FD36C0DD-FA13-049A-D658-F0AEFA7E0AAA}"/>
              </a:ext>
            </a:extLst>
          </p:cNvPr>
          <p:cNvSpPr/>
          <p:nvPr/>
        </p:nvSpPr>
        <p:spPr>
          <a:xfrm>
            <a:off x="1253193" y="1410088"/>
            <a:ext cx="10433192" cy="5093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870E0E-DBD0-1196-B825-EDED69C5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1056901" cy="640080"/>
          </a:xfrm>
        </p:spPr>
        <p:txBody>
          <a:bodyPr>
            <a:normAutofit/>
          </a:bodyPr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基站设备方案（</a:t>
            </a:r>
            <a:r>
              <a:rPr lang="en-US" altLang="zh-CN" dirty="0"/>
              <a:t>32T32R</a:t>
            </a:r>
            <a:r>
              <a:rPr lang="zh-CN" altLang="en-US" dirty="0"/>
              <a:t>双频</a:t>
            </a:r>
            <a:r>
              <a:rPr lang="en-US" altLang="zh-CN" dirty="0" err="1"/>
              <a:t>eCPRI</a:t>
            </a:r>
            <a:r>
              <a:rPr lang="zh-CN" altLang="en-US" dirty="0"/>
              <a:t>模块）</a:t>
            </a:r>
            <a:r>
              <a:rPr lang="en-US" altLang="zh-CN" dirty="0"/>
              <a:t>--</a:t>
            </a:r>
            <a:r>
              <a:rPr lang="zh-CN" altLang="en-US" dirty="0"/>
              <a:t>业务流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2BBB1-F44F-15C4-73F6-8E5E23119D21}"/>
              </a:ext>
            </a:extLst>
          </p:cNvPr>
          <p:cNvSpPr/>
          <p:nvPr/>
        </p:nvSpPr>
        <p:spPr>
          <a:xfrm>
            <a:off x="277855" y="1803040"/>
            <a:ext cx="672009" cy="45232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D3635E-0E55-5C09-A143-398A0B4907FB}"/>
              </a:ext>
            </a:extLst>
          </p:cNvPr>
          <p:cNvSpPr/>
          <p:nvPr/>
        </p:nvSpPr>
        <p:spPr>
          <a:xfrm>
            <a:off x="5188493" y="1803040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688E-A8D9-083D-6DF0-93250E79B855}"/>
              </a:ext>
            </a:extLst>
          </p:cNvPr>
          <p:cNvSpPr/>
          <p:nvPr/>
        </p:nvSpPr>
        <p:spPr>
          <a:xfrm>
            <a:off x="7421011" y="1805907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E44318-CFBF-C51F-E32C-48B73C160AAA}"/>
              </a:ext>
            </a:extLst>
          </p:cNvPr>
          <p:cNvCxnSpPr>
            <a:cxnSpLocks/>
          </p:cNvCxnSpPr>
          <p:nvPr/>
        </p:nvCxnSpPr>
        <p:spPr>
          <a:xfrm>
            <a:off x="6377590" y="202831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86D4B24-FF11-DDBE-0339-CC3956A18D26}"/>
              </a:ext>
            </a:extLst>
          </p:cNvPr>
          <p:cNvCxnSpPr>
            <a:cxnSpLocks/>
          </p:cNvCxnSpPr>
          <p:nvPr/>
        </p:nvCxnSpPr>
        <p:spPr>
          <a:xfrm>
            <a:off x="6384027" y="308078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86E99C7-5EAF-3D45-1A4E-0BC56E49A607}"/>
              </a:ext>
            </a:extLst>
          </p:cNvPr>
          <p:cNvSpPr txBox="1"/>
          <p:nvPr/>
        </p:nvSpPr>
        <p:spPr>
          <a:xfrm>
            <a:off x="6606588" y="172402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7A4161-4139-BA3F-F7A5-985539A088E9}"/>
              </a:ext>
            </a:extLst>
          </p:cNvPr>
          <p:cNvSpPr txBox="1"/>
          <p:nvPr/>
        </p:nvSpPr>
        <p:spPr>
          <a:xfrm>
            <a:off x="6620279" y="2778457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4C1484-7770-AFBE-9827-7805A7AD072C}"/>
              </a:ext>
            </a:extLst>
          </p:cNvPr>
          <p:cNvCxnSpPr>
            <a:cxnSpLocks/>
          </p:cNvCxnSpPr>
          <p:nvPr/>
        </p:nvCxnSpPr>
        <p:spPr>
          <a:xfrm flipV="1">
            <a:off x="937079" y="2785005"/>
            <a:ext cx="879382" cy="822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BD09DF9-97C6-7DD4-9118-F67B89C9897C}"/>
              </a:ext>
            </a:extLst>
          </p:cNvPr>
          <p:cNvSpPr txBox="1"/>
          <p:nvPr/>
        </p:nvSpPr>
        <p:spPr>
          <a:xfrm>
            <a:off x="1201021" y="2442397"/>
            <a:ext cx="70489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9EF6D0-E22D-800E-9573-57896B9C4AFE}"/>
              </a:ext>
            </a:extLst>
          </p:cNvPr>
          <p:cNvCxnSpPr>
            <a:cxnSpLocks/>
          </p:cNvCxnSpPr>
          <p:nvPr/>
        </p:nvCxnSpPr>
        <p:spPr>
          <a:xfrm>
            <a:off x="6387995" y="2580011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E7B4B65-D190-945C-1DA9-0459BFA86D2D}"/>
              </a:ext>
            </a:extLst>
          </p:cNvPr>
          <p:cNvSpPr txBox="1"/>
          <p:nvPr/>
        </p:nvSpPr>
        <p:spPr>
          <a:xfrm>
            <a:off x="6616993" y="227572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06FA0B-5998-CD4F-B4F5-B7664D6ABA68}"/>
              </a:ext>
            </a:extLst>
          </p:cNvPr>
          <p:cNvCxnSpPr>
            <a:cxnSpLocks/>
          </p:cNvCxnSpPr>
          <p:nvPr/>
        </p:nvCxnSpPr>
        <p:spPr>
          <a:xfrm>
            <a:off x="6380741" y="360200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872724A-F922-EB8E-7731-C4C4B9C5AFF0}"/>
              </a:ext>
            </a:extLst>
          </p:cNvPr>
          <p:cNvSpPr txBox="1"/>
          <p:nvPr/>
        </p:nvSpPr>
        <p:spPr>
          <a:xfrm>
            <a:off x="6616993" y="329967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99BAFF-DC9E-7EBF-1C33-BE30F4471B40}"/>
              </a:ext>
            </a:extLst>
          </p:cNvPr>
          <p:cNvSpPr/>
          <p:nvPr/>
        </p:nvSpPr>
        <p:spPr>
          <a:xfrm>
            <a:off x="7421012" y="2336095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35FB73-723F-138D-4F97-BE6C079637CE}"/>
              </a:ext>
            </a:extLst>
          </p:cNvPr>
          <p:cNvSpPr/>
          <p:nvPr/>
        </p:nvSpPr>
        <p:spPr>
          <a:xfrm>
            <a:off x="7421011" y="2869149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23712E-56E9-9B53-4CF0-1386197C7D2F}"/>
              </a:ext>
            </a:extLst>
          </p:cNvPr>
          <p:cNvSpPr/>
          <p:nvPr/>
        </p:nvSpPr>
        <p:spPr>
          <a:xfrm>
            <a:off x="7421011" y="3402203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3E6DAA7-A6CF-76D3-C325-AA26251C14F9}"/>
              </a:ext>
            </a:extLst>
          </p:cNvPr>
          <p:cNvSpPr/>
          <p:nvPr/>
        </p:nvSpPr>
        <p:spPr>
          <a:xfrm>
            <a:off x="9649196" y="1804232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B167F74-20CD-D308-2EA5-35FAF1D0A0E7}"/>
              </a:ext>
            </a:extLst>
          </p:cNvPr>
          <p:cNvCxnSpPr>
            <a:cxnSpLocks/>
          </p:cNvCxnSpPr>
          <p:nvPr/>
        </p:nvCxnSpPr>
        <p:spPr>
          <a:xfrm>
            <a:off x="8605775" y="202663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3C1C835-7E99-791E-B173-99D4984BEB06}"/>
              </a:ext>
            </a:extLst>
          </p:cNvPr>
          <p:cNvCxnSpPr>
            <a:cxnSpLocks/>
          </p:cNvCxnSpPr>
          <p:nvPr/>
        </p:nvCxnSpPr>
        <p:spPr>
          <a:xfrm>
            <a:off x="8612212" y="307910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754207C-9D12-425C-66F7-47C805535E91}"/>
              </a:ext>
            </a:extLst>
          </p:cNvPr>
          <p:cNvSpPr txBox="1"/>
          <p:nvPr/>
        </p:nvSpPr>
        <p:spPr>
          <a:xfrm>
            <a:off x="8834773" y="172235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ECD587-3E9A-FB0B-9A9A-C69919C6E29F}"/>
              </a:ext>
            </a:extLst>
          </p:cNvPr>
          <p:cNvSpPr txBox="1"/>
          <p:nvPr/>
        </p:nvSpPr>
        <p:spPr>
          <a:xfrm>
            <a:off x="8848464" y="2776782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15A5F7-DD88-A02B-351C-163A798C2807}"/>
              </a:ext>
            </a:extLst>
          </p:cNvPr>
          <p:cNvCxnSpPr>
            <a:cxnSpLocks/>
          </p:cNvCxnSpPr>
          <p:nvPr/>
        </p:nvCxnSpPr>
        <p:spPr>
          <a:xfrm>
            <a:off x="8616180" y="2578336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C71D1-C467-45F7-24AB-73932E55A8FE}"/>
              </a:ext>
            </a:extLst>
          </p:cNvPr>
          <p:cNvSpPr txBox="1"/>
          <p:nvPr/>
        </p:nvSpPr>
        <p:spPr>
          <a:xfrm>
            <a:off x="8845178" y="227405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CB16577-8B08-D9BC-F1D3-CF50C05D4EA9}"/>
              </a:ext>
            </a:extLst>
          </p:cNvPr>
          <p:cNvCxnSpPr>
            <a:cxnSpLocks/>
          </p:cNvCxnSpPr>
          <p:nvPr/>
        </p:nvCxnSpPr>
        <p:spPr>
          <a:xfrm>
            <a:off x="8608926" y="360032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6A2E0A73-9FFC-77A1-762A-4027C001211C}"/>
              </a:ext>
            </a:extLst>
          </p:cNvPr>
          <p:cNvSpPr txBox="1"/>
          <p:nvPr/>
        </p:nvSpPr>
        <p:spPr>
          <a:xfrm>
            <a:off x="8845178" y="329800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324D8BC-3A50-F5DB-69B2-7ECC9C74DFAA}"/>
              </a:ext>
            </a:extLst>
          </p:cNvPr>
          <p:cNvSpPr/>
          <p:nvPr/>
        </p:nvSpPr>
        <p:spPr>
          <a:xfrm>
            <a:off x="9649197" y="2334420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34264B-63B1-52C1-1A64-D8AB9CF25554}"/>
              </a:ext>
            </a:extLst>
          </p:cNvPr>
          <p:cNvSpPr/>
          <p:nvPr/>
        </p:nvSpPr>
        <p:spPr>
          <a:xfrm>
            <a:off x="9649196" y="2867474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F827D80-E1AD-9865-9AE2-8646538CF5F4}"/>
              </a:ext>
            </a:extLst>
          </p:cNvPr>
          <p:cNvSpPr/>
          <p:nvPr/>
        </p:nvSpPr>
        <p:spPr>
          <a:xfrm>
            <a:off x="9649196" y="3400528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912796A-3185-C486-F6DB-6086E56CD570}"/>
              </a:ext>
            </a:extLst>
          </p:cNvPr>
          <p:cNvSpPr/>
          <p:nvPr/>
        </p:nvSpPr>
        <p:spPr>
          <a:xfrm>
            <a:off x="5188493" y="4303103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E3CF1FE-7CEB-ADF3-D2FF-BB408BBEC7DE}"/>
              </a:ext>
            </a:extLst>
          </p:cNvPr>
          <p:cNvSpPr/>
          <p:nvPr/>
        </p:nvSpPr>
        <p:spPr>
          <a:xfrm>
            <a:off x="7421011" y="4305970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95DB97-091C-9F6D-4C93-10F8E9C2C8AF}"/>
              </a:ext>
            </a:extLst>
          </p:cNvPr>
          <p:cNvCxnSpPr>
            <a:cxnSpLocks/>
          </p:cNvCxnSpPr>
          <p:nvPr/>
        </p:nvCxnSpPr>
        <p:spPr>
          <a:xfrm>
            <a:off x="6377590" y="452837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34396B8-D625-58FC-D32B-56F62B233463}"/>
              </a:ext>
            </a:extLst>
          </p:cNvPr>
          <p:cNvCxnSpPr>
            <a:cxnSpLocks/>
          </p:cNvCxnSpPr>
          <p:nvPr/>
        </p:nvCxnSpPr>
        <p:spPr>
          <a:xfrm>
            <a:off x="6384027" y="558084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A0FBA61C-3B93-76A8-A7F0-F66B15D81AF8}"/>
              </a:ext>
            </a:extLst>
          </p:cNvPr>
          <p:cNvSpPr txBox="1"/>
          <p:nvPr/>
        </p:nvSpPr>
        <p:spPr>
          <a:xfrm>
            <a:off x="6606588" y="4224091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FCAE4A3-A724-1061-5AFF-A114061C77FC}"/>
              </a:ext>
            </a:extLst>
          </p:cNvPr>
          <p:cNvSpPr txBox="1"/>
          <p:nvPr/>
        </p:nvSpPr>
        <p:spPr>
          <a:xfrm>
            <a:off x="6620279" y="527852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DE1D776-2D34-A12D-18C8-BDF4C3308E34}"/>
              </a:ext>
            </a:extLst>
          </p:cNvPr>
          <p:cNvCxnSpPr>
            <a:cxnSpLocks/>
          </p:cNvCxnSpPr>
          <p:nvPr/>
        </p:nvCxnSpPr>
        <p:spPr>
          <a:xfrm>
            <a:off x="6387995" y="508007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91BD7FA-4ECB-AFAB-574E-E1AD97FCF1CB}"/>
              </a:ext>
            </a:extLst>
          </p:cNvPr>
          <p:cNvSpPr txBox="1"/>
          <p:nvPr/>
        </p:nvSpPr>
        <p:spPr>
          <a:xfrm>
            <a:off x="6616993" y="477578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376C663-B88B-7956-29A0-7D4A303EB208}"/>
              </a:ext>
            </a:extLst>
          </p:cNvPr>
          <p:cNvCxnSpPr>
            <a:cxnSpLocks/>
          </p:cNvCxnSpPr>
          <p:nvPr/>
        </p:nvCxnSpPr>
        <p:spPr>
          <a:xfrm>
            <a:off x="6380741" y="6102063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5FD080D-BCD0-B456-55C2-CB0F5AC9C716}"/>
              </a:ext>
            </a:extLst>
          </p:cNvPr>
          <p:cNvSpPr txBox="1"/>
          <p:nvPr/>
        </p:nvSpPr>
        <p:spPr>
          <a:xfrm>
            <a:off x="6616993" y="579973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7E9129C-1A2E-CEA0-3DE3-83D0BF106E14}"/>
              </a:ext>
            </a:extLst>
          </p:cNvPr>
          <p:cNvSpPr/>
          <p:nvPr/>
        </p:nvSpPr>
        <p:spPr>
          <a:xfrm>
            <a:off x="7421012" y="4836158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F8BB8F9-F660-2ADA-938C-5B615BD9CF84}"/>
              </a:ext>
            </a:extLst>
          </p:cNvPr>
          <p:cNvSpPr/>
          <p:nvPr/>
        </p:nvSpPr>
        <p:spPr>
          <a:xfrm>
            <a:off x="7421011" y="5369212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AFC542E-3A4D-0681-E323-5F59F5157577}"/>
              </a:ext>
            </a:extLst>
          </p:cNvPr>
          <p:cNvSpPr/>
          <p:nvPr/>
        </p:nvSpPr>
        <p:spPr>
          <a:xfrm>
            <a:off x="7421011" y="5902266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602270E-B15F-63F7-8CFD-AD9E42AF8235}"/>
              </a:ext>
            </a:extLst>
          </p:cNvPr>
          <p:cNvSpPr/>
          <p:nvPr/>
        </p:nvSpPr>
        <p:spPr>
          <a:xfrm>
            <a:off x="9649196" y="4304295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9BD7CD5-AC79-A391-496F-E499B92B50C6}"/>
              </a:ext>
            </a:extLst>
          </p:cNvPr>
          <p:cNvCxnSpPr>
            <a:cxnSpLocks/>
          </p:cNvCxnSpPr>
          <p:nvPr/>
        </p:nvCxnSpPr>
        <p:spPr>
          <a:xfrm>
            <a:off x="8605775" y="452670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2C724D9-D0C6-4196-5EEE-72CD1F0ACE7F}"/>
              </a:ext>
            </a:extLst>
          </p:cNvPr>
          <p:cNvCxnSpPr>
            <a:cxnSpLocks/>
          </p:cNvCxnSpPr>
          <p:nvPr/>
        </p:nvCxnSpPr>
        <p:spPr>
          <a:xfrm>
            <a:off x="8612212" y="557917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B232CC-E2E7-3837-55A1-05DE28C81B23}"/>
              </a:ext>
            </a:extLst>
          </p:cNvPr>
          <p:cNvSpPr txBox="1"/>
          <p:nvPr/>
        </p:nvSpPr>
        <p:spPr>
          <a:xfrm>
            <a:off x="8834773" y="4222416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2E5BDFF-77A8-4300-3C24-3E53DBA395E4}"/>
              </a:ext>
            </a:extLst>
          </p:cNvPr>
          <p:cNvSpPr txBox="1"/>
          <p:nvPr/>
        </p:nvSpPr>
        <p:spPr>
          <a:xfrm>
            <a:off x="8848464" y="527684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73CE59C-5543-7CC6-D4C3-28B08044E960}"/>
              </a:ext>
            </a:extLst>
          </p:cNvPr>
          <p:cNvCxnSpPr>
            <a:cxnSpLocks/>
          </p:cNvCxnSpPr>
          <p:nvPr/>
        </p:nvCxnSpPr>
        <p:spPr>
          <a:xfrm>
            <a:off x="8616180" y="507839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0EB1EC8-5DEC-B093-E61D-3C944E84DDD6}"/>
              </a:ext>
            </a:extLst>
          </p:cNvPr>
          <p:cNvSpPr txBox="1"/>
          <p:nvPr/>
        </p:nvSpPr>
        <p:spPr>
          <a:xfrm>
            <a:off x="8845178" y="477411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58CC3DF-D73D-986A-E368-B3D5EC4BDBBB}"/>
              </a:ext>
            </a:extLst>
          </p:cNvPr>
          <p:cNvCxnSpPr>
            <a:cxnSpLocks/>
          </p:cNvCxnSpPr>
          <p:nvPr/>
        </p:nvCxnSpPr>
        <p:spPr>
          <a:xfrm>
            <a:off x="8608926" y="6100388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B90FAD8-47A0-3797-181A-D5862CB70DC0}"/>
              </a:ext>
            </a:extLst>
          </p:cNvPr>
          <p:cNvSpPr txBox="1"/>
          <p:nvPr/>
        </p:nvSpPr>
        <p:spPr>
          <a:xfrm>
            <a:off x="8845178" y="579806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CA09960-2DBE-BF29-7B67-AAA61390C59E}"/>
              </a:ext>
            </a:extLst>
          </p:cNvPr>
          <p:cNvSpPr/>
          <p:nvPr/>
        </p:nvSpPr>
        <p:spPr>
          <a:xfrm>
            <a:off x="9649197" y="4834483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D8834FE-4AC6-1FC2-25E4-D841CE7EAAF7}"/>
              </a:ext>
            </a:extLst>
          </p:cNvPr>
          <p:cNvSpPr/>
          <p:nvPr/>
        </p:nvSpPr>
        <p:spPr>
          <a:xfrm>
            <a:off x="9649196" y="5367537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FEFBDCE-0A58-6429-DCE1-403084F09753}"/>
              </a:ext>
            </a:extLst>
          </p:cNvPr>
          <p:cNvSpPr/>
          <p:nvPr/>
        </p:nvSpPr>
        <p:spPr>
          <a:xfrm>
            <a:off x="9649196" y="5900591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BAE54-078F-5A86-D906-05F7C14C52DC}"/>
              </a:ext>
            </a:extLst>
          </p:cNvPr>
          <p:cNvSpPr/>
          <p:nvPr/>
        </p:nvSpPr>
        <p:spPr>
          <a:xfrm>
            <a:off x="3432389" y="1803040"/>
            <a:ext cx="68619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处理芯片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36357D-F2CD-E0BC-57B3-83A2D700331C}"/>
              </a:ext>
            </a:extLst>
          </p:cNvPr>
          <p:cNvSpPr/>
          <p:nvPr/>
        </p:nvSpPr>
        <p:spPr>
          <a:xfrm>
            <a:off x="3437371" y="4310968"/>
            <a:ext cx="704894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处理芯片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5735B1-BA7C-8588-D293-841D8BA41DAE}"/>
              </a:ext>
            </a:extLst>
          </p:cNvPr>
          <p:cNvCxnSpPr>
            <a:cxnSpLocks/>
          </p:cNvCxnSpPr>
          <p:nvPr/>
        </p:nvCxnSpPr>
        <p:spPr>
          <a:xfrm flipV="1">
            <a:off x="4118584" y="2776782"/>
            <a:ext cx="1042872" cy="1355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D5B6373-E5C1-FB93-A334-4E98D5C6CEFB}"/>
              </a:ext>
            </a:extLst>
          </p:cNvPr>
          <p:cNvCxnSpPr>
            <a:cxnSpLocks/>
          </p:cNvCxnSpPr>
          <p:nvPr/>
        </p:nvCxnSpPr>
        <p:spPr>
          <a:xfrm>
            <a:off x="4134466" y="5355413"/>
            <a:ext cx="1019191" cy="486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8C94D2-1DCD-3359-98CC-9C2616BE3777}"/>
              </a:ext>
            </a:extLst>
          </p:cNvPr>
          <p:cNvCxnSpPr>
            <a:cxnSpLocks/>
          </p:cNvCxnSpPr>
          <p:nvPr/>
        </p:nvCxnSpPr>
        <p:spPr>
          <a:xfrm flipV="1">
            <a:off x="4194437" y="3299675"/>
            <a:ext cx="953960" cy="143032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877E0C-4AE1-D1B9-43F5-EEAAB8232D5C}"/>
              </a:ext>
            </a:extLst>
          </p:cNvPr>
          <p:cNvCxnSpPr>
            <a:cxnSpLocks/>
          </p:cNvCxnSpPr>
          <p:nvPr/>
        </p:nvCxnSpPr>
        <p:spPr>
          <a:xfrm>
            <a:off x="4185424" y="3310673"/>
            <a:ext cx="968233" cy="146344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5A382C4-F29D-521D-D894-469AB88E0F06}"/>
              </a:ext>
            </a:extLst>
          </p:cNvPr>
          <p:cNvSpPr/>
          <p:nvPr/>
        </p:nvSpPr>
        <p:spPr>
          <a:xfrm>
            <a:off x="1814067" y="1803040"/>
            <a:ext cx="768147" cy="4523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控制芯片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789662F-57BF-7832-BCF9-050A73601ED7}"/>
              </a:ext>
            </a:extLst>
          </p:cNvPr>
          <p:cNvCxnSpPr>
            <a:cxnSpLocks/>
          </p:cNvCxnSpPr>
          <p:nvPr/>
        </p:nvCxnSpPr>
        <p:spPr>
          <a:xfrm flipV="1">
            <a:off x="2560857" y="2776782"/>
            <a:ext cx="879382" cy="822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E1A23B8-A5DE-052A-3427-52C0C6433780}"/>
              </a:ext>
            </a:extLst>
          </p:cNvPr>
          <p:cNvSpPr txBox="1"/>
          <p:nvPr/>
        </p:nvSpPr>
        <p:spPr>
          <a:xfrm>
            <a:off x="2666124" y="2413075"/>
            <a:ext cx="70489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384E86-6D5B-C10F-D925-F9DBD43A8D73}"/>
              </a:ext>
            </a:extLst>
          </p:cNvPr>
          <p:cNvCxnSpPr>
            <a:cxnSpLocks/>
          </p:cNvCxnSpPr>
          <p:nvPr/>
        </p:nvCxnSpPr>
        <p:spPr>
          <a:xfrm flipV="1">
            <a:off x="2560857" y="5343531"/>
            <a:ext cx="879382" cy="822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53C5CE8-7AEA-CB5F-AB77-629F98862FC6}"/>
              </a:ext>
            </a:extLst>
          </p:cNvPr>
          <p:cNvSpPr txBox="1"/>
          <p:nvPr/>
        </p:nvSpPr>
        <p:spPr>
          <a:xfrm>
            <a:off x="2666124" y="4979824"/>
            <a:ext cx="70489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A31DE5-D34C-BDBD-1B94-36C31B2FCAC7}"/>
              </a:ext>
            </a:extLst>
          </p:cNvPr>
          <p:cNvCxnSpPr>
            <a:cxnSpLocks/>
          </p:cNvCxnSpPr>
          <p:nvPr/>
        </p:nvCxnSpPr>
        <p:spPr>
          <a:xfrm flipV="1">
            <a:off x="949864" y="5367537"/>
            <a:ext cx="879382" cy="822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96DD840-6762-0D6F-AE8B-48560A69A324}"/>
              </a:ext>
            </a:extLst>
          </p:cNvPr>
          <p:cNvSpPr txBox="1"/>
          <p:nvPr/>
        </p:nvSpPr>
        <p:spPr>
          <a:xfrm>
            <a:off x="1253193" y="4986363"/>
            <a:ext cx="70489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339C4C8-886E-36F8-E3D9-42728626AC9C}"/>
              </a:ext>
            </a:extLst>
          </p:cNvPr>
          <p:cNvSpPr txBox="1"/>
          <p:nvPr/>
        </p:nvSpPr>
        <p:spPr>
          <a:xfrm>
            <a:off x="4304691" y="2366412"/>
            <a:ext cx="80000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DCF3DD4-76E8-5113-2BBB-1E5B832508AE}"/>
              </a:ext>
            </a:extLst>
          </p:cNvPr>
          <p:cNvSpPr txBox="1"/>
          <p:nvPr/>
        </p:nvSpPr>
        <p:spPr>
          <a:xfrm>
            <a:off x="4271266" y="5319229"/>
            <a:ext cx="86495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33EA326-24FA-F8E0-8537-EE64EE73AF54}"/>
              </a:ext>
            </a:extLst>
          </p:cNvPr>
          <p:cNvSpPr txBox="1"/>
          <p:nvPr/>
        </p:nvSpPr>
        <p:spPr>
          <a:xfrm>
            <a:off x="4072338" y="3335417"/>
            <a:ext cx="84657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63C5DD9-A82B-8B79-084D-1A0DA238CC01}"/>
              </a:ext>
            </a:extLst>
          </p:cNvPr>
          <p:cNvSpPr txBox="1"/>
          <p:nvPr/>
        </p:nvSpPr>
        <p:spPr>
          <a:xfrm>
            <a:off x="4082599" y="4343677"/>
            <a:ext cx="84657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FABA432-933A-3B0F-2A6A-DE3B0DFE92C5}"/>
              </a:ext>
            </a:extLst>
          </p:cNvPr>
          <p:cNvSpPr txBox="1"/>
          <p:nvPr/>
        </p:nvSpPr>
        <p:spPr>
          <a:xfrm>
            <a:off x="1049253" y="2742412"/>
            <a:ext cx="7034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25G*1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277122-5A48-AFD8-5D84-F11B2967AE6B}"/>
              </a:ext>
            </a:extLst>
          </p:cNvPr>
          <p:cNvSpPr txBox="1"/>
          <p:nvPr/>
        </p:nvSpPr>
        <p:spPr>
          <a:xfrm>
            <a:off x="1144539" y="5329919"/>
            <a:ext cx="7034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25G*1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C0C2BA7-AE84-3791-F7B1-519C86A7EAFB}"/>
              </a:ext>
            </a:extLst>
          </p:cNvPr>
          <p:cNvSpPr txBox="1"/>
          <p:nvPr/>
        </p:nvSpPr>
        <p:spPr>
          <a:xfrm>
            <a:off x="2559365" y="2731998"/>
            <a:ext cx="7034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1B678AE-4A2B-09F5-42C0-F067A3BFD1B1}"/>
              </a:ext>
            </a:extLst>
          </p:cNvPr>
          <p:cNvSpPr txBox="1"/>
          <p:nvPr/>
        </p:nvSpPr>
        <p:spPr>
          <a:xfrm>
            <a:off x="2686606" y="5299285"/>
            <a:ext cx="7034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303EAC5-DA64-56D6-E9D1-922EBCD5E71E}"/>
              </a:ext>
            </a:extLst>
          </p:cNvPr>
          <p:cNvCxnSpPr>
            <a:cxnSpLocks/>
          </p:cNvCxnSpPr>
          <p:nvPr/>
        </p:nvCxnSpPr>
        <p:spPr>
          <a:xfrm>
            <a:off x="5446468" y="3811041"/>
            <a:ext cx="0" cy="47760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F25030B-0A79-135B-1C02-8EC6A63A1503}"/>
              </a:ext>
            </a:extLst>
          </p:cNvPr>
          <p:cNvSpPr txBox="1"/>
          <p:nvPr/>
        </p:nvSpPr>
        <p:spPr>
          <a:xfrm>
            <a:off x="5401957" y="3847679"/>
            <a:ext cx="95633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24.33G*2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53D120B-2FBE-EF8E-AE00-A5C33E32B059}"/>
              </a:ext>
            </a:extLst>
          </p:cNvPr>
          <p:cNvCxnSpPr>
            <a:cxnSpLocks/>
          </p:cNvCxnSpPr>
          <p:nvPr/>
        </p:nvCxnSpPr>
        <p:spPr>
          <a:xfrm>
            <a:off x="3771757" y="3819111"/>
            <a:ext cx="0" cy="47760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B9CB875-6CA1-1028-8AE7-5C10CD299726}"/>
              </a:ext>
            </a:extLst>
          </p:cNvPr>
          <p:cNvSpPr txBox="1"/>
          <p:nvPr/>
        </p:nvSpPr>
        <p:spPr>
          <a:xfrm>
            <a:off x="3146477" y="3854914"/>
            <a:ext cx="68619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25G*2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86972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{8DDBC67B-3F25-4D52-887B-5E15D946988E}tf10001108_win32</Template>
  <TotalTime>357</TotalTime>
  <Words>1358</Words>
  <Application>Microsoft Office PowerPoint</Application>
  <PresentationFormat>宽屏</PresentationFormat>
  <Paragraphs>379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Microsoft YaHei UI</vt:lpstr>
      <vt:lpstr>微软雅黑</vt:lpstr>
      <vt:lpstr>Arial</vt:lpstr>
      <vt:lpstr>Segoe UI</vt:lpstr>
      <vt:lpstr>欢迎文档</vt:lpstr>
      <vt:lpstr>Massive MIMO基站设备时钟方案</vt:lpstr>
      <vt:lpstr>Massive MIMO基站设备（32T32R）</vt:lpstr>
      <vt:lpstr>Massive MIMO基站设备（32T32R CPRI）</vt:lpstr>
      <vt:lpstr>Massive MIMO基站设备方案（32T32R双频CPRI模块）--业务流</vt:lpstr>
      <vt:lpstr>Massive MIMO基站设备方案（32T32R双频CPRI模块）--业务流</vt:lpstr>
      <vt:lpstr>Massive MIMO基站设备方案（32T32R双频CPRI模块）--数字中频时钟</vt:lpstr>
      <vt:lpstr>Massive MIMO基站设备方案（32T32R双频CPRI模块）--数字中频时钟</vt:lpstr>
      <vt:lpstr>Massive MIMO基站设备（32T32R eCPRI）</vt:lpstr>
      <vt:lpstr>Massive MIMO基站设备方案（32T32R双频eCPRI模块）--业务流</vt:lpstr>
      <vt:lpstr>Massive MIMO基站设备方案（32T32R双频CPRI模块）--数字中频时钟</vt:lpstr>
      <vt:lpstr>Massive MIMO基站设备方案（32T32R双频eCPRI模块）--L1时钟</vt:lpstr>
      <vt:lpstr>Au5327</vt:lpstr>
      <vt:lpstr>问题</vt:lpstr>
      <vt:lpstr>Massive MIMO基站设备（64T64R）</vt:lpstr>
      <vt:lpstr>Massive MIMO基站设备（64T64R）</vt:lpstr>
      <vt:lpstr>名词介绍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Wei Liu</dc:creator>
  <cp:keywords/>
  <cp:lastModifiedBy>Wei Liu</cp:lastModifiedBy>
  <cp:revision>331</cp:revision>
  <dcterms:created xsi:type="dcterms:W3CDTF">2021-10-17T18:02:27Z</dcterms:created>
  <dcterms:modified xsi:type="dcterms:W3CDTF">2022-12-19T18:06:01Z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