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6858000" cx="12193575"/>
  <p:notesSz cx="7315200" cy="96012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8" roundtripDataSignature="AMtx7mgUccpQ0HHIwJXHk5rcqyeCQrnsu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Juan Manuel Cipollone"/>
  <p:cmAuthor clrIdx="1" id="1" initials="" lastIdx="1" name="Emanuel Nucill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18" Type="http://customschemas.google.com/relationships/presentationmetadata" Target="meta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3-21T13:20:16.977">
    <p:pos x="870" y="134"/>
    <p:text>No habría que también asignar el archivo de texto en este punto para poder usar esta opción de manera independiente de la opción 1 del programa?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tbB7obM"/>
      </p:ext>
    </p:extLst>
  </p:cm>
  <p:cm authorId="1" idx="1" dt="2023-03-21T13:20:16.977">
    <p:pos x="870" y="134"/>
    <p:text>Si juan o hacerlo fuera del case, el pedido por teclado y la asignacion, modificalo porfa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AtbB7obQ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" name="Google Shape;12;n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n"/>
          <p:cNvSpPr txBox="1"/>
          <p:nvPr>
            <p:ph idx="3" type="hdr"/>
          </p:nvPr>
        </p:nvSpPr>
        <p:spPr>
          <a:xfrm>
            <a:off x="1" y="0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n"/>
          <p:cNvSpPr txBox="1"/>
          <p:nvPr>
            <p:ph idx="10" type="dt"/>
          </p:nvPr>
        </p:nvSpPr>
        <p:spPr>
          <a:xfrm>
            <a:off x="4563534" y="0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n"/>
          <p:cNvSpPr txBox="1"/>
          <p:nvPr>
            <p:ph idx="11" type="ftr"/>
          </p:nvPr>
        </p:nvSpPr>
        <p:spPr>
          <a:xfrm>
            <a:off x="1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n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e3e8d8204_1_0:notes"/>
          <p:cNvSpPr/>
          <p:nvPr>
            <p:ph idx="2" type="sldImg"/>
          </p:nvPr>
        </p:nvSpPr>
        <p:spPr>
          <a:xfrm>
            <a:off x="296863" y="854075"/>
            <a:ext cx="7451700" cy="41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g11e3e8d8204_1_0:notes"/>
          <p:cNvSpPr txBox="1"/>
          <p:nvPr>
            <p:ph idx="1" type="body"/>
          </p:nvPr>
        </p:nvSpPr>
        <p:spPr>
          <a:xfrm>
            <a:off x="806026" y="5332334"/>
            <a:ext cx="6436500" cy="50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11e3e8d8204_1_0:notes"/>
          <p:cNvSpPr txBox="1"/>
          <p:nvPr>
            <p:ph idx="12" type="sldNum"/>
          </p:nvPr>
        </p:nvSpPr>
        <p:spPr>
          <a:xfrm>
            <a:off x="4563534" y="10664666"/>
            <a:ext cx="34848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290513" y="854075"/>
            <a:ext cx="7477125" cy="42052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7" name="Google Shape;237;p19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44" name="Google Shape;244;p21:notes"/>
          <p:cNvSpPr/>
          <p:nvPr>
            <p:ph idx="2" type="sldImg"/>
          </p:nvPr>
        </p:nvSpPr>
        <p:spPr>
          <a:xfrm>
            <a:off x="290513" y="854075"/>
            <a:ext cx="7477125" cy="42052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5" name="Google Shape;245;p21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1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>
                <a:solidFill>
                  <a:srgbClr val="FF0000"/>
                </a:solidFill>
              </a:rPr>
              <a:t>Explicar que pasa cuando se tiene mas de un string en el archivo de texto, los string van al final de la linea y uno por linea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52" name="Google Shape;252;p20:notes"/>
          <p:cNvSpPr/>
          <p:nvPr>
            <p:ph idx="2" type="sldImg"/>
          </p:nvPr>
        </p:nvSpPr>
        <p:spPr>
          <a:xfrm>
            <a:off x="290513" y="854075"/>
            <a:ext cx="7477125" cy="42052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3" name="Google Shape;253;p20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0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61" name="Google Shape;261;p22:notes"/>
          <p:cNvSpPr/>
          <p:nvPr>
            <p:ph idx="2" type="sldImg"/>
          </p:nvPr>
        </p:nvSpPr>
        <p:spPr>
          <a:xfrm>
            <a:off x="290513" y="854075"/>
            <a:ext cx="7477125" cy="42052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2" name="Google Shape;262;p22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2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:notes"/>
          <p:cNvSpPr/>
          <p:nvPr>
            <p:ph idx="2" type="sldImg"/>
          </p:nvPr>
        </p:nvSpPr>
        <p:spPr>
          <a:xfrm>
            <a:off x="296863" y="854075"/>
            <a:ext cx="7451700" cy="41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23:notes"/>
          <p:cNvSpPr txBox="1"/>
          <p:nvPr>
            <p:ph idx="1" type="body"/>
          </p:nvPr>
        </p:nvSpPr>
        <p:spPr>
          <a:xfrm>
            <a:off x="806026" y="5332334"/>
            <a:ext cx="6436500" cy="50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23:notes"/>
          <p:cNvSpPr txBox="1"/>
          <p:nvPr>
            <p:ph idx="12" type="sldNum"/>
          </p:nvPr>
        </p:nvSpPr>
        <p:spPr>
          <a:xfrm>
            <a:off x="4563534" y="10664666"/>
            <a:ext cx="34848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7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" type="body"/>
          </p:nvPr>
        </p:nvSpPr>
        <p:spPr>
          <a:xfrm>
            <a:off x="2589213" y="2133600"/>
            <a:ext cx="8901112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7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7"/>
          <p:cNvSpPr txBox="1"/>
          <p:nvPr>
            <p:ph idx="1" type="body"/>
          </p:nvPr>
        </p:nvSpPr>
        <p:spPr>
          <a:xfrm rot="5400000">
            <a:off x="5158581" y="-435769"/>
            <a:ext cx="3762375" cy="890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7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7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7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8"/>
          <p:cNvSpPr txBox="1"/>
          <p:nvPr>
            <p:ph type="title"/>
          </p:nvPr>
        </p:nvSpPr>
        <p:spPr>
          <a:xfrm rot="5400000">
            <a:off x="7742238" y="2147888"/>
            <a:ext cx="5272087" cy="222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8"/>
          <p:cNvSpPr txBox="1"/>
          <p:nvPr>
            <p:ph idx="1" type="body"/>
          </p:nvPr>
        </p:nvSpPr>
        <p:spPr>
          <a:xfrm rot="5400000">
            <a:off x="3215482" y="-2381"/>
            <a:ext cx="5272087" cy="652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8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8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8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609600" y="1604963"/>
            <a:ext cx="10958513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9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9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4" name="Google Shape;174;p30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0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0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609600" y="1604963"/>
            <a:ext cx="5402263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31"/>
          <p:cNvSpPr txBox="1"/>
          <p:nvPr>
            <p:ph idx="2" type="body"/>
          </p:nvPr>
        </p:nvSpPr>
        <p:spPr>
          <a:xfrm>
            <a:off x="6164263" y="1604963"/>
            <a:ext cx="5403850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1" name="Google Shape;181;p31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1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1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7" name="Google Shape;187;p32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88" name="Google Shape;188;p32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9" name="Google Shape;189;p32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90" name="Google Shape;190;p32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2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2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3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3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3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4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4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9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9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9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205" name="Google Shape;205;p35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06" name="Google Shape;206;p35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5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5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6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13" name="Google Shape;213;p36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6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6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 rot="5400000">
            <a:off x="3833019" y="-1618456"/>
            <a:ext cx="4511675" cy="10958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7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7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7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 rot="5400000">
            <a:off x="7943057" y="2491582"/>
            <a:ext cx="4511675" cy="27384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 rot="5400000">
            <a:off x="2387600" y="-173037"/>
            <a:ext cx="4511675" cy="8067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8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8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8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0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0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6" name="Google Shape;66;p40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0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1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" type="body"/>
          </p:nvPr>
        </p:nvSpPr>
        <p:spPr>
          <a:xfrm>
            <a:off x="2589213" y="2133600"/>
            <a:ext cx="4373562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41"/>
          <p:cNvSpPr txBox="1"/>
          <p:nvPr>
            <p:ph idx="2" type="body"/>
          </p:nvPr>
        </p:nvSpPr>
        <p:spPr>
          <a:xfrm>
            <a:off x="7115175" y="2133600"/>
            <a:ext cx="4375150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41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2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42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80" name="Google Shape;80;p42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42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82" name="Google Shape;82;p42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2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3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3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3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3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4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4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4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5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5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97" name="Google Shape;97;p45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8" name="Google Shape;98;p45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5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5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6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6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46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5" name="Google Shape;105;p46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6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6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26"/>
          <p:cNvGrpSpPr/>
          <p:nvPr/>
        </p:nvGrpSpPr>
        <p:grpSpPr>
          <a:xfrm>
            <a:off x="0" y="228600"/>
            <a:ext cx="2836863" cy="6624638"/>
            <a:chOff x="0" y="144"/>
            <a:chExt cx="1787" cy="4173"/>
          </a:xfrm>
        </p:grpSpPr>
        <p:sp>
          <p:nvSpPr>
            <p:cNvPr id="19" name="Google Shape;19;p26"/>
            <p:cNvSpPr/>
            <p:nvPr/>
          </p:nvSpPr>
          <p:spPr>
            <a:xfrm>
              <a:off x="0" y="1622"/>
              <a:ext cx="54" cy="385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6"/>
            <p:cNvSpPr/>
            <p:nvPr/>
          </p:nvSpPr>
          <p:spPr>
            <a:xfrm>
              <a:off x="81" y="1988"/>
              <a:ext cx="398" cy="1454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6"/>
            <p:cNvSpPr/>
            <p:nvPr/>
          </p:nvSpPr>
          <p:spPr>
            <a:xfrm>
              <a:off x="508" y="3431"/>
              <a:ext cx="375" cy="88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6"/>
            <p:cNvSpPr/>
            <p:nvPr/>
          </p:nvSpPr>
          <p:spPr>
            <a:xfrm>
              <a:off x="605" y="4097"/>
              <a:ext cx="99" cy="220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6"/>
            <p:cNvSpPr/>
            <p:nvPr/>
          </p:nvSpPr>
          <p:spPr>
            <a:xfrm>
              <a:off x="63" y="2016"/>
              <a:ext cx="508" cy="2088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6"/>
            <p:cNvSpPr/>
            <p:nvPr/>
          </p:nvSpPr>
          <p:spPr>
            <a:xfrm>
              <a:off x="14" y="144"/>
              <a:ext cx="58" cy="1835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6"/>
            <p:cNvSpPr/>
            <p:nvPr/>
          </p:nvSpPr>
          <p:spPr>
            <a:xfrm>
              <a:off x="49" y="1855"/>
              <a:ext cx="40" cy="302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6"/>
            <p:cNvSpPr/>
            <p:nvPr/>
          </p:nvSpPr>
          <p:spPr>
            <a:xfrm>
              <a:off x="485" y="3451"/>
              <a:ext cx="111" cy="636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6"/>
            <p:cNvSpPr/>
            <p:nvPr/>
          </p:nvSpPr>
          <p:spPr>
            <a:xfrm>
              <a:off x="488" y="881"/>
              <a:ext cx="1299" cy="2541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6"/>
            <p:cNvSpPr/>
            <p:nvPr/>
          </p:nvSpPr>
          <p:spPr>
            <a:xfrm>
              <a:off x="581" y="4113"/>
              <a:ext cx="93" cy="203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6"/>
            <p:cNvSpPr/>
            <p:nvPr/>
          </p:nvSpPr>
          <p:spPr>
            <a:xfrm>
              <a:off x="485" y="3376"/>
              <a:ext cx="14" cy="130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6"/>
            <p:cNvSpPr/>
            <p:nvPr/>
          </p:nvSpPr>
          <p:spPr>
            <a:xfrm>
              <a:off x="535" y="3934"/>
              <a:ext cx="141" cy="383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26"/>
          <p:cNvGrpSpPr/>
          <p:nvPr/>
        </p:nvGrpSpPr>
        <p:grpSpPr>
          <a:xfrm>
            <a:off x="26988" y="0"/>
            <a:ext cx="2341562" cy="6838950"/>
            <a:chOff x="17" y="0"/>
            <a:chExt cx="1475" cy="4308"/>
          </a:xfrm>
        </p:grpSpPr>
        <p:sp>
          <p:nvSpPr>
            <p:cNvPr id="32" name="Google Shape;32;p26"/>
            <p:cNvSpPr/>
            <p:nvPr/>
          </p:nvSpPr>
          <p:spPr>
            <a:xfrm>
              <a:off x="17" y="0"/>
              <a:ext cx="302" cy="2763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6"/>
            <p:cNvSpPr/>
            <p:nvPr/>
          </p:nvSpPr>
          <p:spPr>
            <a:xfrm>
              <a:off x="347" y="2719"/>
              <a:ext cx="257" cy="987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6"/>
            <p:cNvSpPr/>
            <p:nvPr/>
          </p:nvSpPr>
          <p:spPr>
            <a:xfrm>
              <a:off x="634" y="3693"/>
              <a:ext cx="262" cy="615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6"/>
            <p:cNvSpPr/>
            <p:nvPr/>
          </p:nvSpPr>
          <p:spPr>
            <a:xfrm>
              <a:off x="329" y="2749"/>
              <a:ext cx="338" cy="139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6"/>
            <p:cNvSpPr/>
            <p:nvPr/>
          </p:nvSpPr>
          <p:spPr>
            <a:xfrm>
              <a:off x="295" y="812"/>
              <a:ext cx="101" cy="1898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6"/>
            <p:cNvSpPr/>
            <p:nvPr/>
          </p:nvSpPr>
          <p:spPr>
            <a:xfrm>
              <a:off x="700" y="4139"/>
              <a:ext cx="75" cy="168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6"/>
            <p:cNvSpPr/>
            <p:nvPr/>
          </p:nvSpPr>
          <p:spPr>
            <a:xfrm>
              <a:off x="317" y="2587"/>
              <a:ext cx="43" cy="31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6"/>
            <p:cNvSpPr/>
            <p:nvPr/>
          </p:nvSpPr>
          <p:spPr>
            <a:xfrm>
              <a:off x="613" y="1982"/>
              <a:ext cx="879" cy="1702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6"/>
            <p:cNvSpPr/>
            <p:nvPr/>
          </p:nvSpPr>
          <p:spPr>
            <a:xfrm>
              <a:off x="676" y="4158"/>
              <a:ext cx="67" cy="1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6"/>
            <p:cNvSpPr/>
            <p:nvPr/>
          </p:nvSpPr>
          <p:spPr>
            <a:xfrm>
              <a:off x="613" y="3715"/>
              <a:ext cx="78" cy="416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6"/>
            <p:cNvSpPr/>
            <p:nvPr/>
          </p:nvSpPr>
          <p:spPr>
            <a:xfrm>
              <a:off x="613" y="3636"/>
              <a:ext cx="15" cy="134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6"/>
            <p:cNvSpPr/>
            <p:nvPr/>
          </p:nvSpPr>
          <p:spPr>
            <a:xfrm>
              <a:off x="634" y="3983"/>
              <a:ext cx="123" cy="325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26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6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2589213" y="2133600"/>
            <a:ext cx="8901112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26"/>
          <p:cNvSpPr/>
          <p:nvPr/>
        </p:nvSpPr>
        <p:spPr>
          <a:xfrm flipH="1" rot="10800000">
            <a:off x="-4763" y="712788"/>
            <a:ext cx="1589088" cy="506412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6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4"/>
          <p:cNvGrpSpPr/>
          <p:nvPr/>
        </p:nvGrpSpPr>
        <p:grpSpPr>
          <a:xfrm>
            <a:off x="0" y="228600"/>
            <a:ext cx="2836863" cy="6624638"/>
            <a:chOff x="0" y="144"/>
            <a:chExt cx="1787" cy="4173"/>
          </a:xfrm>
        </p:grpSpPr>
        <p:sp>
          <p:nvSpPr>
            <p:cNvPr id="122" name="Google Shape;122;p24"/>
            <p:cNvSpPr/>
            <p:nvPr/>
          </p:nvSpPr>
          <p:spPr>
            <a:xfrm>
              <a:off x="0" y="1622"/>
              <a:ext cx="54" cy="385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4"/>
            <p:cNvSpPr/>
            <p:nvPr/>
          </p:nvSpPr>
          <p:spPr>
            <a:xfrm>
              <a:off x="81" y="1988"/>
              <a:ext cx="398" cy="1454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4"/>
            <p:cNvSpPr/>
            <p:nvPr/>
          </p:nvSpPr>
          <p:spPr>
            <a:xfrm>
              <a:off x="508" y="3431"/>
              <a:ext cx="375" cy="88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4"/>
            <p:cNvSpPr/>
            <p:nvPr/>
          </p:nvSpPr>
          <p:spPr>
            <a:xfrm>
              <a:off x="605" y="4097"/>
              <a:ext cx="99" cy="220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4"/>
            <p:cNvSpPr/>
            <p:nvPr/>
          </p:nvSpPr>
          <p:spPr>
            <a:xfrm>
              <a:off x="63" y="2016"/>
              <a:ext cx="508" cy="2088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4"/>
            <p:cNvSpPr/>
            <p:nvPr/>
          </p:nvSpPr>
          <p:spPr>
            <a:xfrm>
              <a:off x="14" y="144"/>
              <a:ext cx="58" cy="1835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4"/>
            <p:cNvSpPr/>
            <p:nvPr/>
          </p:nvSpPr>
          <p:spPr>
            <a:xfrm>
              <a:off x="49" y="1855"/>
              <a:ext cx="40" cy="302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4"/>
            <p:cNvSpPr/>
            <p:nvPr/>
          </p:nvSpPr>
          <p:spPr>
            <a:xfrm>
              <a:off x="485" y="3451"/>
              <a:ext cx="111" cy="636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4"/>
            <p:cNvSpPr/>
            <p:nvPr/>
          </p:nvSpPr>
          <p:spPr>
            <a:xfrm>
              <a:off x="488" y="881"/>
              <a:ext cx="1299" cy="2541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4"/>
            <p:cNvSpPr/>
            <p:nvPr/>
          </p:nvSpPr>
          <p:spPr>
            <a:xfrm>
              <a:off x="581" y="4113"/>
              <a:ext cx="93" cy="203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485" y="3376"/>
              <a:ext cx="14" cy="130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535" y="3934"/>
              <a:ext cx="141" cy="383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24"/>
          <p:cNvGrpSpPr/>
          <p:nvPr/>
        </p:nvGrpSpPr>
        <p:grpSpPr>
          <a:xfrm>
            <a:off x="26988" y="0"/>
            <a:ext cx="2341562" cy="6838950"/>
            <a:chOff x="17" y="0"/>
            <a:chExt cx="1475" cy="4308"/>
          </a:xfrm>
        </p:grpSpPr>
        <p:sp>
          <p:nvSpPr>
            <p:cNvPr id="135" name="Google Shape;135;p24"/>
            <p:cNvSpPr/>
            <p:nvPr/>
          </p:nvSpPr>
          <p:spPr>
            <a:xfrm>
              <a:off x="17" y="0"/>
              <a:ext cx="302" cy="2763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4"/>
            <p:cNvSpPr/>
            <p:nvPr/>
          </p:nvSpPr>
          <p:spPr>
            <a:xfrm>
              <a:off x="347" y="2719"/>
              <a:ext cx="257" cy="987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4"/>
            <p:cNvSpPr/>
            <p:nvPr/>
          </p:nvSpPr>
          <p:spPr>
            <a:xfrm>
              <a:off x="634" y="3693"/>
              <a:ext cx="262" cy="615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4"/>
            <p:cNvSpPr/>
            <p:nvPr/>
          </p:nvSpPr>
          <p:spPr>
            <a:xfrm>
              <a:off x="329" y="2749"/>
              <a:ext cx="338" cy="139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4"/>
            <p:cNvSpPr/>
            <p:nvPr/>
          </p:nvSpPr>
          <p:spPr>
            <a:xfrm>
              <a:off x="295" y="812"/>
              <a:ext cx="101" cy="1898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4"/>
            <p:cNvSpPr/>
            <p:nvPr/>
          </p:nvSpPr>
          <p:spPr>
            <a:xfrm>
              <a:off x="700" y="4139"/>
              <a:ext cx="75" cy="168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317" y="2587"/>
              <a:ext cx="43" cy="31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613" y="1982"/>
              <a:ext cx="879" cy="1702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4"/>
            <p:cNvSpPr/>
            <p:nvPr/>
          </p:nvSpPr>
          <p:spPr>
            <a:xfrm>
              <a:off x="676" y="4158"/>
              <a:ext cx="67" cy="1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613" y="3715"/>
              <a:ext cx="78" cy="416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613" y="3636"/>
              <a:ext cx="15" cy="134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634" y="3983"/>
              <a:ext cx="123" cy="325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24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4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24"/>
          <p:cNvSpPr/>
          <p:nvPr/>
        </p:nvSpPr>
        <p:spPr>
          <a:xfrm>
            <a:off x="0" y="4324350"/>
            <a:ext cx="1744663" cy="777875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609600" y="1604963"/>
            <a:ext cx="10958513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e3e8d8204_1_0"/>
          <p:cNvSpPr txBox="1"/>
          <p:nvPr>
            <p:ph type="title"/>
          </p:nvPr>
        </p:nvSpPr>
        <p:spPr>
          <a:xfrm>
            <a:off x="1704776" y="1802600"/>
            <a:ext cx="99123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AR" sz="3600">
                <a:solidFill>
                  <a:srgbClr val="262626"/>
                </a:solidFill>
              </a:rPr>
              <a:t>Fundamentos de Organización de Datos</a:t>
            </a:r>
            <a:endParaRPr sz="36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AR" sz="3600">
                <a:solidFill>
                  <a:srgbClr val="262626"/>
                </a:solidFill>
              </a:rPr>
              <a:t>		   Archivos de texto y binarios</a:t>
            </a:r>
            <a:endParaRPr b="1" sz="36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1381886" y="214290"/>
            <a:ext cx="10429948" cy="650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1" lang="es-AR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Ejemplo-archivo  de texto- binario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tRegistroVotos=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codProv: integer;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codLoc: integer;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nroMesa: integer;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cantVotos: integer;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	desc:String;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tArchVotos=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 of 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tRegistroVotos;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opc: Byte;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nomArch, nomArch2: String;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arch: tArchVotos; </a:t>
            </a:r>
            <a:b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carga: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i="1" lang="es-AR" sz="22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 archivo de texto con datos de los votos, se lee de el y se genera archivo binario.</a:t>
            </a:r>
            <a:r>
              <a:rPr b="1" i="1" lang="es-AR" sz="2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1" lang="es-AR" sz="22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votos: tRegistroVotos;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t/>
            </a:r>
            <a:endParaRPr b="0" i="0" sz="44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58896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/>
          <p:nvPr/>
        </p:nvSpPr>
        <p:spPr>
          <a:xfrm>
            <a:off x="1381875" y="214301"/>
            <a:ext cx="104298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1" lang="es-AR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Ejemplo-archivo  de texto- binario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('VOTOS');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('0. Terminar el Programa');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('1. Crear un archivo binario desde un arch texto');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AR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'2. Abrir un archivo binario y exportar a texto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('Ingrese el nro. de opcion: ');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(opc);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(opc=1)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(opc=2) then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('Nombre del archivo de votos: ');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(nomArch);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(arch, nomArch);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t/>
            </a:r>
            <a:endParaRPr b="0" i="0" sz="44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58896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/>
        </p:nvSpPr>
        <p:spPr>
          <a:xfrm>
            <a:off x="1381875" y="214300"/>
            <a:ext cx="10429800" cy="6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1" lang="es-AR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Ejemplo-archivo  de texto- binario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s-AR" sz="2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{Opción 1 crea el archivo binario desde un texto}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Case opc of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1: begin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Write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('Nombre del archivo de carga: ');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ReadLn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(nomArch2);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Assign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(carga, nomArch2);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Reset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(carga);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s-AR" sz="2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{abre archivo de texto con datos}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Rewrite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(arch);</a:t>
            </a:r>
            <a:r>
              <a:rPr b="1" i="1" lang="es-AR" sz="2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{crea nuevo archivo binario}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while (not eof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(carga)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do begin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	ReadLn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(carga,votos.codProv,votos.codLoc, votos.nroMesa,votos.cantVotos,votos.desc);</a:t>
            </a:r>
            <a:r>
              <a:rPr b="1" i="1" lang="es-AR" sz="2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{lectura del archivo de texto}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		Write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(arch, votos);</a:t>
            </a:r>
            <a:r>
              <a:rPr b="1" i="1" lang="es-AR" sz="2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{escribe binario}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end;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Write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('Archivo cargado.');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ReadLn;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Close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(arch);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(carga)</a:t>
            </a:r>
            <a:r>
              <a:rPr b="1" i="1" lang="es-AR" sz="2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{cierra los dos archivos}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end;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t/>
            </a:r>
            <a:endParaRPr b="0" i="0" sz="44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58896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20"/>
          <p:cNvSpPr txBox="1"/>
          <p:nvPr/>
        </p:nvSpPr>
        <p:spPr>
          <a:xfrm>
            <a:off x="4453720" y="1220924"/>
            <a:ext cx="7429552" cy="77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Que sucede cuando tengo más de 1 campo String en un archivo de texto?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/>
          <p:nvPr/>
        </p:nvSpPr>
        <p:spPr>
          <a:xfrm>
            <a:off x="1381886" y="214290"/>
            <a:ext cx="10429948" cy="650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1" lang="es-AR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Ejemplo-archivo  de texto- binario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s-AR" sz="21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{Opcion 2 exporta el contenido del binario a un texto}</a:t>
            </a:r>
            <a:endParaRPr b="1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es-AR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2: </a:t>
            </a:r>
            <a:r>
              <a:rPr b="1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begin</a:t>
            </a:r>
            <a:r>
              <a:rPr b="1" lang="es-AR" sz="2100">
                <a:latin typeface="Courier New"/>
                <a:ea typeface="Courier New"/>
                <a:cs typeface="Courier New"/>
                <a:sym typeface="Courier New"/>
              </a:rPr>
              <a:t>		  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Reset</a:t>
            </a:r>
            <a:r>
              <a:rPr b="0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(arch);</a:t>
            </a:r>
            <a:r>
              <a:rPr b="1" i="1" lang="es-AR" sz="21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{abre archivo binario}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09999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Rewrite</a:t>
            </a:r>
            <a:r>
              <a:rPr b="0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(carga);</a:t>
            </a:r>
            <a:r>
              <a:rPr b="1" i="1" lang="es-AR" sz="21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{crea archivo de texto, se utiliza el mismo de opcion 1 a modo ejemplo}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while (not eof</a:t>
            </a:r>
            <a:r>
              <a:rPr b="0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(arch)</a:t>
            </a:r>
            <a:r>
              <a:rPr b="1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do begin</a:t>
            </a:r>
            <a:endParaRPr b="1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Read</a:t>
            </a:r>
            <a:r>
              <a:rPr b="0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(arch, votos);</a:t>
            </a:r>
            <a:r>
              <a:rPr b="1" i="1" lang="es-AR" sz="21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{lee votos del arch binario}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3225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WriteLn</a:t>
            </a:r>
            <a:r>
              <a:rPr b="0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(carga,votos.codProv,’ ‘,votos.codLoc,’ ‘, votos.nroMesa,’ ‘,votos.cantVotos,’ ‘,votos.desc);</a:t>
            </a:r>
            <a:r>
              <a:rPr b="1" i="1" lang="es-AR" sz="21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{escribe en el archivo texto los campos separados por el carácter blanco}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Close</a:t>
            </a:r>
            <a:r>
              <a:rPr b="0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(arch); </a:t>
            </a:r>
            <a:r>
              <a:rPr b="1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0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(carga)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 b="1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t/>
            </a:r>
            <a:endParaRPr b="0" i="0" sz="21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p22"/>
          <p:cNvSpPr txBox="1"/>
          <p:nvPr/>
        </p:nvSpPr>
        <p:spPr>
          <a:xfrm>
            <a:off x="58896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/>
          <p:nvPr>
            <p:ph idx="1" type="body"/>
          </p:nvPr>
        </p:nvSpPr>
        <p:spPr>
          <a:xfrm>
            <a:off x="2088113" y="1832925"/>
            <a:ext cx="8901000" cy="37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98000"/>
              </a:lnSpc>
              <a:spcBef>
                <a:spcPts val="0"/>
              </a:spcBef>
              <a:spcAft>
                <a:spcPts val="1425"/>
              </a:spcAft>
              <a:buSzPts val="1400"/>
              <a:buNone/>
            </a:pPr>
            <a:r>
              <a:rPr lang="es-AR" sz="4400">
                <a:solidFill>
                  <a:srgbClr val="262626"/>
                </a:solidFill>
              </a:rPr>
              <a:t>¿Dudas?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