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15"/>
  </p:notesMasterIdLst>
  <p:sldIdLst>
    <p:sldId id="271" r:id="rId3"/>
    <p:sldId id="257" r:id="rId4"/>
    <p:sldId id="258" r:id="rId5"/>
    <p:sldId id="259" r:id="rId6"/>
    <p:sldId id="270" r:id="rId7"/>
    <p:sldId id="260" r:id="rId8"/>
    <p:sldId id="261" r:id="rId9"/>
    <p:sldId id="262" r:id="rId10"/>
    <p:sldId id="263" r:id="rId11"/>
    <p:sldId id="264" r:id="rId12"/>
    <p:sldId id="267" r:id="rId13"/>
    <p:sldId id="268" r:id="rId14"/>
  </p:sldIdLst>
  <p:sldSz cx="12193588" cy="6858000"/>
  <p:notesSz cx="6858000" cy="9144000"/>
  <p:defaultTextStyle>
    <a:defPPr>
      <a:defRPr lang="en-GB"/>
    </a:defPPr>
    <a:lvl1pPr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1pPr>
    <a:lvl2pPr marL="742950" indent="-28575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2pPr>
    <a:lvl3pPr marL="11430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3pPr>
    <a:lvl4pPr marL="16002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4pPr>
    <a:lvl5pPr marL="20574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5pPr>
    <a:lvl6pPr marL="2286000" algn="l" defTabSz="914400" rtl="0" eaLnBrk="1" latinLnBrk="0" hangingPunct="1">
      <a:defRPr kern="1200">
        <a:solidFill>
          <a:schemeClr val="bg1"/>
        </a:solidFill>
        <a:latin typeface="Arial" charset="0"/>
        <a:ea typeface="+mn-ea"/>
        <a:cs typeface="+mn-cs"/>
      </a:defRPr>
    </a:lvl6pPr>
    <a:lvl7pPr marL="2743200" algn="l" defTabSz="914400" rtl="0" eaLnBrk="1" latinLnBrk="0" hangingPunct="1">
      <a:defRPr kern="1200">
        <a:solidFill>
          <a:schemeClr val="bg1"/>
        </a:solidFill>
        <a:latin typeface="Arial" charset="0"/>
        <a:ea typeface="+mn-ea"/>
        <a:cs typeface="+mn-cs"/>
      </a:defRPr>
    </a:lvl7pPr>
    <a:lvl8pPr marL="3200400" algn="l" defTabSz="914400" rtl="0" eaLnBrk="1" latinLnBrk="0" hangingPunct="1">
      <a:defRPr kern="1200">
        <a:solidFill>
          <a:schemeClr val="bg1"/>
        </a:solidFill>
        <a:latin typeface="Arial" charset="0"/>
        <a:ea typeface="+mn-ea"/>
        <a:cs typeface="+mn-cs"/>
      </a:defRPr>
    </a:lvl8pPr>
    <a:lvl9pPr marL="3657600" algn="l" defTabSz="914400" rtl="0" eaLnBrk="1" latinLnBrk="0" hangingPunct="1">
      <a:defRPr kern="1200">
        <a:solidFill>
          <a:schemeClr val="bg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7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6858000" cy="9144000"/>
          </a:xfrm>
          <a:prstGeom prst="roundRect">
            <a:avLst>
              <a:gd name="adj" fmla="val 23"/>
            </a:avLst>
          </a:prstGeom>
          <a:solidFill>
            <a:srgbClr val="FFFFFF"/>
          </a:solidFill>
          <a:ln w="9360" cap="sq">
            <a:noFill/>
            <a:miter lim="800000"/>
            <a:headEnd/>
            <a:tailEnd/>
          </a:ln>
          <a:effectLst/>
        </p:spPr>
        <p:txBody>
          <a:bodyPr wrap="none" anchor="ctr"/>
          <a:lstStyle/>
          <a:p>
            <a:endParaRPr lang="en-US"/>
          </a:p>
        </p:txBody>
      </p:sp>
      <p:sp>
        <p:nvSpPr>
          <p:cNvPr id="3074" name="AutoShape 2"/>
          <p:cNvSpPr>
            <a:spLocks noChangeArrowheads="1"/>
          </p:cNvSpPr>
          <p:nvPr/>
        </p:nvSpPr>
        <p:spPr bwMode="auto">
          <a:xfrm>
            <a:off x="0" y="0"/>
            <a:ext cx="6858000" cy="9144000"/>
          </a:xfrm>
          <a:prstGeom prst="roundRect">
            <a:avLst>
              <a:gd name="adj" fmla="val 23"/>
            </a:avLst>
          </a:prstGeom>
          <a:solidFill>
            <a:srgbClr val="FFFFFF"/>
          </a:solidFill>
          <a:ln w="9525" cap="flat">
            <a:noFill/>
            <a:round/>
            <a:headEnd/>
            <a:tailEnd/>
          </a:ln>
          <a:effectLst/>
        </p:spPr>
        <p:txBody>
          <a:bodyPr wrap="none" anchor="ctr"/>
          <a:lstStyle/>
          <a:p>
            <a:endParaRPr lang="en-US"/>
          </a:p>
        </p:txBody>
      </p:sp>
      <p:sp>
        <p:nvSpPr>
          <p:cNvPr id="3075" name="AutoShape 3"/>
          <p:cNvSpPr>
            <a:spLocks noChangeArrowheads="1"/>
          </p:cNvSpPr>
          <p:nvPr/>
        </p:nvSpPr>
        <p:spPr bwMode="auto">
          <a:xfrm>
            <a:off x="0" y="0"/>
            <a:ext cx="6858000" cy="9144000"/>
          </a:xfrm>
          <a:prstGeom prst="roundRect">
            <a:avLst>
              <a:gd name="adj" fmla="val 23"/>
            </a:avLst>
          </a:prstGeom>
          <a:solidFill>
            <a:srgbClr val="FFFFFF"/>
          </a:solidFill>
          <a:ln w="9525" cap="flat">
            <a:noFill/>
            <a:round/>
            <a:headEnd/>
            <a:tailEnd/>
          </a:ln>
          <a:effectLst/>
        </p:spPr>
        <p:txBody>
          <a:bodyPr wrap="none" anchor="ctr"/>
          <a:lstStyle/>
          <a:p>
            <a:endParaRPr lang="en-US"/>
          </a:p>
        </p:txBody>
      </p:sp>
      <p:sp>
        <p:nvSpPr>
          <p:cNvPr id="3076" name="AutoShape 4"/>
          <p:cNvSpPr>
            <a:spLocks noChangeArrowheads="1"/>
          </p:cNvSpPr>
          <p:nvPr/>
        </p:nvSpPr>
        <p:spPr bwMode="auto">
          <a:xfrm>
            <a:off x="0" y="0"/>
            <a:ext cx="6858000" cy="9144000"/>
          </a:xfrm>
          <a:prstGeom prst="roundRect">
            <a:avLst>
              <a:gd name="adj" fmla="val 23"/>
            </a:avLst>
          </a:prstGeom>
          <a:solidFill>
            <a:srgbClr val="FFFFFF"/>
          </a:solidFill>
          <a:ln w="9525" cap="flat">
            <a:noFill/>
            <a:round/>
            <a:headEnd/>
            <a:tailEnd/>
          </a:ln>
          <a:effectLst/>
        </p:spPr>
        <p:txBody>
          <a:bodyPr wrap="none" anchor="ctr"/>
          <a:lstStyle/>
          <a:p>
            <a:endParaRPr lang="en-US"/>
          </a:p>
        </p:txBody>
      </p:sp>
      <p:sp>
        <p:nvSpPr>
          <p:cNvPr id="3077" name="AutoShape 5"/>
          <p:cNvSpPr>
            <a:spLocks noChangeArrowheads="1"/>
          </p:cNvSpPr>
          <p:nvPr/>
        </p:nvSpPr>
        <p:spPr bwMode="auto">
          <a:xfrm>
            <a:off x="0" y="0"/>
            <a:ext cx="6858000" cy="9144000"/>
          </a:xfrm>
          <a:prstGeom prst="roundRect">
            <a:avLst>
              <a:gd name="adj" fmla="val 23"/>
            </a:avLst>
          </a:prstGeom>
          <a:solidFill>
            <a:srgbClr val="FFFFFF"/>
          </a:solidFill>
          <a:ln w="9525" cap="flat">
            <a:noFill/>
            <a:round/>
            <a:headEnd/>
            <a:tailEnd/>
          </a:ln>
          <a:effectLst/>
        </p:spPr>
        <p:txBody>
          <a:bodyPr wrap="none" anchor="ctr"/>
          <a:lstStyle/>
          <a:p>
            <a:endParaRPr lang="en-US"/>
          </a:p>
        </p:txBody>
      </p:sp>
      <p:sp>
        <p:nvSpPr>
          <p:cNvPr id="3078" name="AutoShape 6"/>
          <p:cNvSpPr>
            <a:spLocks noChangeArrowheads="1"/>
          </p:cNvSpPr>
          <p:nvPr/>
        </p:nvSpPr>
        <p:spPr bwMode="auto">
          <a:xfrm>
            <a:off x="0" y="0"/>
            <a:ext cx="6858000" cy="9144000"/>
          </a:xfrm>
          <a:prstGeom prst="roundRect">
            <a:avLst>
              <a:gd name="adj" fmla="val 23"/>
            </a:avLst>
          </a:prstGeom>
          <a:solidFill>
            <a:srgbClr val="FFFFFF"/>
          </a:solidFill>
          <a:ln w="9525" cap="flat">
            <a:noFill/>
            <a:round/>
            <a:headEnd/>
            <a:tailEnd/>
          </a:ln>
          <a:effectLst/>
        </p:spPr>
        <p:txBody>
          <a:bodyPr wrap="none" anchor="ctr"/>
          <a:lstStyle/>
          <a:p>
            <a:endParaRPr lang="en-US"/>
          </a:p>
        </p:txBody>
      </p:sp>
      <p:sp>
        <p:nvSpPr>
          <p:cNvPr id="3079" name="AutoShape 7"/>
          <p:cNvSpPr>
            <a:spLocks noChangeArrowheads="1"/>
          </p:cNvSpPr>
          <p:nvPr/>
        </p:nvSpPr>
        <p:spPr bwMode="auto">
          <a:xfrm>
            <a:off x="0" y="0"/>
            <a:ext cx="6858000" cy="9144000"/>
          </a:xfrm>
          <a:prstGeom prst="roundRect">
            <a:avLst>
              <a:gd name="adj" fmla="val 23"/>
            </a:avLst>
          </a:prstGeom>
          <a:solidFill>
            <a:srgbClr val="FFFFFF"/>
          </a:solidFill>
          <a:ln w="9525" cap="flat">
            <a:noFill/>
            <a:round/>
            <a:headEnd/>
            <a:tailEnd/>
          </a:ln>
          <a:effectLst/>
        </p:spPr>
        <p:txBody>
          <a:bodyPr wrap="none" anchor="ctr"/>
          <a:lstStyle/>
          <a:p>
            <a:endParaRPr lang="en-US"/>
          </a:p>
        </p:txBody>
      </p:sp>
      <p:sp>
        <p:nvSpPr>
          <p:cNvPr id="3080" name="AutoShape 8"/>
          <p:cNvSpPr>
            <a:spLocks noChangeArrowheads="1"/>
          </p:cNvSpPr>
          <p:nvPr/>
        </p:nvSpPr>
        <p:spPr bwMode="auto">
          <a:xfrm>
            <a:off x="0" y="0"/>
            <a:ext cx="6858000" cy="9144000"/>
          </a:xfrm>
          <a:prstGeom prst="roundRect">
            <a:avLst>
              <a:gd name="adj" fmla="val 23"/>
            </a:avLst>
          </a:prstGeom>
          <a:solidFill>
            <a:srgbClr val="FFFFFF"/>
          </a:solidFill>
          <a:ln w="9525" cap="flat">
            <a:noFill/>
            <a:round/>
            <a:headEnd/>
            <a:tailEnd/>
          </a:ln>
          <a:effectLst/>
        </p:spPr>
        <p:txBody>
          <a:bodyPr wrap="none" anchor="ctr"/>
          <a:lstStyle/>
          <a:p>
            <a:endParaRPr lang="en-US"/>
          </a:p>
        </p:txBody>
      </p:sp>
      <p:sp>
        <p:nvSpPr>
          <p:cNvPr id="3081" name="AutoShape 9"/>
          <p:cNvSpPr>
            <a:spLocks noChangeArrowheads="1"/>
          </p:cNvSpPr>
          <p:nvPr/>
        </p:nvSpPr>
        <p:spPr bwMode="auto">
          <a:xfrm>
            <a:off x="0" y="0"/>
            <a:ext cx="6858000" cy="9144000"/>
          </a:xfrm>
          <a:prstGeom prst="roundRect">
            <a:avLst>
              <a:gd name="adj" fmla="val 23"/>
            </a:avLst>
          </a:prstGeom>
          <a:solidFill>
            <a:srgbClr val="FFFFFF"/>
          </a:solidFill>
          <a:ln w="9525" cap="flat">
            <a:noFill/>
            <a:round/>
            <a:headEnd/>
            <a:tailEnd/>
          </a:ln>
          <a:effectLst/>
        </p:spPr>
        <p:txBody>
          <a:bodyPr wrap="none" anchor="ctr"/>
          <a:lstStyle/>
          <a:p>
            <a:endParaRPr lang="en-US"/>
          </a:p>
        </p:txBody>
      </p:sp>
      <p:sp>
        <p:nvSpPr>
          <p:cNvPr id="3082" name="Rectangle 10"/>
          <p:cNvSpPr>
            <a:spLocks noGrp="1" noRot="1" noChangeAspect="1" noChangeArrowheads="1"/>
          </p:cNvSpPr>
          <p:nvPr>
            <p:ph type="sldImg"/>
          </p:nvPr>
        </p:nvSpPr>
        <p:spPr bwMode="auto">
          <a:xfrm>
            <a:off x="1106488" y="812800"/>
            <a:ext cx="5329237" cy="3992563"/>
          </a:xfrm>
          <a:prstGeom prst="rect">
            <a:avLst/>
          </a:prstGeom>
          <a:noFill/>
          <a:ln w="9525" cap="flat">
            <a:noFill/>
            <a:round/>
            <a:headEnd/>
            <a:tailEnd/>
          </a:ln>
          <a:effectLst/>
        </p:spPr>
      </p:sp>
      <p:sp>
        <p:nvSpPr>
          <p:cNvPr id="3083" name="Rectangle 11"/>
          <p:cNvSpPr>
            <a:spLocks noGrp="1" noChangeArrowheads="1"/>
          </p:cNvSpPr>
          <p:nvPr>
            <p:ph type="body"/>
          </p:nvPr>
        </p:nvSpPr>
        <p:spPr bwMode="auto">
          <a:xfrm>
            <a:off x="755650" y="5078413"/>
            <a:ext cx="6032500" cy="4795837"/>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p>
            <a:pPr lvl="0"/>
            <a:endParaRPr lang="en-US" smtClean="0"/>
          </a:p>
        </p:txBody>
      </p:sp>
      <p:sp>
        <p:nvSpPr>
          <p:cNvPr id="3084" name="Text Box 12"/>
          <p:cNvSpPr txBox="1">
            <a:spLocks noChangeArrowheads="1"/>
          </p:cNvSpPr>
          <p:nvPr/>
        </p:nvSpPr>
        <p:spPr bwMode="auto">
          <a:xfrm>
            <a:off x="0" y="0"/>
            <a:ext cx="3268663" cy="522288"/>
          </a:xfrm>
          <a:prstGeom prst="rect">
            <a:avLst/>
          </a:prstGeom>
          <a:noFill/>
          <a:ln w="9525" cap="flat">
            <a:noFill/>
            <a:round/>
            <a:headEnd/>
            <a:tailEnd/>
          </a:ln>
          <a:effectLst/>
        </p:spPr>
        <p:txBody>
          <a:bodyPr wrap="none" anchor="ctr"/>
          <a:lstStyle/>
          <a:p>
            <a:endParaRPr lang="en-US"/>
          </a:p>
        </p:txBody>
      </p:sp>
      <p:sp>
        <p:nvSpPr>
          <p:cNvPr id="3085" name="Text Box 13"/>
          <p:cNvSpPr txBox="1">
            <a:spLocks noChangeArrowheads="1"/>
          </p:cNvSpPr>
          <p:nvPr/>
        </p:nvSpPr>
        <p:spPr bwMode="auto">
          <a:xfrm>
            <a:off x="4278313" y="0"/>
            <a:ext cx="3268662" cy="522288"/>
          </a:xfrm>
          <a:prstGeom prst="rect">
            <a:avLst/>
          </a:prstGeom>
          <a:noFill/>
          <a:ln w="9525" cap="flat">
            <a:noFill/>
            <a:round/>
            <a:headEnd/>
            <a:tailEnd/>
          </a:ln>
          <a:effectLst/>
        </p:spPr>
        <p:txBody>
          <a:bodyPr wrap="none" anchor="ctr"/>
          <a:lstStyle/>
          <a:p>
            <a:endParaRPr lang="en-US"/>
          </a:p>
        </p:txBody>
      </p:sp>
      <p:sp>
        <p:nvSpPr>
          <p:cNvPr id="3086" name="Text Box 14"/>
          <p:cNvSpPr txBox="1">
            <a:spLocks noChangeArrowheads="1"/>
          </p:cNvSpPr>
          <p:nvPr/>
        </p:nvSpPr>
        <p:spPr bwMode="auto">
          <a:xfrm>
            <a:off x="0" y="10156825"/>
            <a:ext cx="3268663" cy="522288"/>
          </a:xfrm>
          <a:prstGeom prst="rect">
            <a:avLst/>
          </a:prstGeom>
          <a:noFill/>
          <a:ln w="9525" cap="flat">
            <a:noFill/>
            <a:round/>
            <a:headEnd/>
            <a:tailEnd/>
          </a:ln>
          <a:effectLst/>
        </p:spPr>
        <p:txBody>
          <a:bodyPr wrap="none" anchor="ctr"/>
          <a:lstStyle/>
          <a:p>
            <a:endParaRPr lang="en-US"/>
          </a:p>
        </p:txBody>
      </p:sp>
      <p:sp>
        <p:nvSpPr>
          <p:cNvPr id="3087" name="Rectangle 15"/>
          <p:cNvSpPr>
            <a:spLocks noGrp="1" noChangeArrowheads="1"/>
          </p:cNvSpPr>
          <p:nvPr>
            <p:ph type="sldNum"/>
          </p:nvPr>
        </p:nvSpPr>
        <p:spPr bwMode="auto">
          <a:xfrm>
            <a:off x="4278313" y="10156825"/>
            <a:ext cx="3265487" cy="519113"/>
          </a:xfrm>
          <a:prstGeom prst="rect">
            <a:avLst/>
          </a:prstGeom>
          <a:noFill/>
          <a:ln w="9525" cap="flat">
            <a:noFill/>
            <a:round/>
            <a:headEnd/>
            <a:tailEnd/>
          </a:ln>
          <a:effectLst/>
        </p:spPr>
        <p:txBody>
          <a:bodyPr vert="horz" wrap="square" lIns="0" tIns="0" rIns="0" bIns="0" numCol="1" anchor="b" anchorCtr="0" compatLnSpc="1">
            <a:prstTxWarp prst="textNoShape">
              <a:avLst/>
            </a:prstTxWarp>
          </a:bodyPr>
          <a:lstStyle>
            <a:lvl1pPr algn="r">
              <a:buClrTx/>
              <a:buFontTx/>
              <a:buNone/>
              <a:tabLst>
                <a:tab pos="449263" algn="l"/>
                <a:tab pos="898525" algn="l"/>
                <a:tab pos="1347788" algn="l"/>
                <a:tab pos="1797050" algn="l"/>
                <a:tab pos="2246313" algn="l"/>
                <a:tab pos="2695575" algn="l"/>
                <a:tab pos="3144838" algn="l"/>
              </a:tabLst>
              <a:defRPr sz="1400">
                <a:solidFill>
                  <a:srgbClr val="000000"/>
                </a:solidFill>
                <a:latin typeface="Times New Roman" pitchFamily="16" charset="0"/>
                <a:ea typeface="DejaVu Sans Condensed" charset="0"/>
                <a:cs typeface="DejaVu Sans Condensed" charset="0"/>
              </a:defRPr>
            </a:lvl1pPr>
          </a:lstStyle>
          <a:p>
            <a:fld id="{1837E9FC-B533-4C39-9F0C-996E1F9E865F}" type="slidenum">
              <a:rPr lang="es-AR"/>
              <a:pPr/>
              <a:t>‹Nº›</a:t>
            </a:fld>
            <a:endParaRPr lang="es-AR"/>
          </a:p>
        </p:txBody>
      </p:sp>
    </p:spTree>
    <p:extLst>
      <p:ext uri="{BB962C8B-B14F-4D97-AF65-F5344CB8AC3E}">
        <p14:creationId xmlns:p14="http://schemas.microsoft.com/office/powerpoint/2010/main" val="3696545109"/>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22"/>
          <p:cNvSpPr>
            <a:spLocks noGrp="1" noChangeArrowheads="1"/>
          </p:cNvSpPr>
          <p:nvPr>
            <p:ph type="sldNum"/>
          </p:nvPr>
        </p:nvSpPr>
        <p:spPr>
          <a:ln/>
        </p:spPr>
        <p:txBody>
          <a:bodyPr/>
          <a:lstStyle/>
          <a:p>
            <a:fld id="{05F94541-2F08-46E9-A915-301D5E44CDE9}" type="slidenum">
              <a:rPr lang="es-AR"/>
              <a:pPr/>
              <a:t>1</a:t>
            </a:fld>
            <a:endParaRPr lang="es-AR"/>
          </a:p>
        </p:txBody>
      </p:sp>
      <p:sp>
        <p:nvSpPr>
          <p:cNvPr id="18433" name="Text Box 1"/>
          <p:cNvSpPr txBox="1">
            <a:spLocks noChangeArrowheads="1"/>
          </p:cNvSpPr>
          <p:nvPr/>
        </p:nvSpPr>
        <p:spPr bwMode="auto">
          <a:xfrm>
            <a:off x="4278313" y="10156825"/>
            <a:ext cx="3268662" cy="522288"/>
          </a:xfrm>
          <a:prstGeom prst="rect">
            <a:avLst/>
          </a:prstGeom>
          <a:noFill/>
          <a:ln w="9525" cap="flat">
            <a:noFill/>
            <a:round/>
            <a:headEnd/>
            <a:tailEnd/>
          </a:ln>
          <a:effectLst/>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74457F3E-24A2-42CE-9D03-0407B17544E0}" type="slidenum">
              <a:rPr lang="es-AR" sz="1400">
                <a:solidFill>
                  <a:srgbClr val="000000"/>
                </a:solidFill>
                <a:latin typeface="Times New Roman" pitchFamily="16" charset="0"/>
                <a:ea typeface="DejaVu Sans Condensed" charset="0"/>
                <a:cs typeface="DejaVu Sans Condensed"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a:t>
            </a:fld>
            <a:endParaRPr lang="es-AR" sz="1400">
              <a:solidFill>
                <a:srgbClr val="000000"/>
              </a:solidFill>
              <a:latin typeface="Times New Roman" pitchFamily="16" charset="0"/>
              <a:ea typeface="DejaVu Sans Condensed" charset="0"/>
              <a:cs typeface="DejaVu Sans Condensed" charset="0"/>
            </a:endParaRPr>
          </a:p>
        </p:txBody>
      </p:sp>
      <p:sp>
        <p:nvSpPr>
          <p:cNvPr id="18434" name="Rectangle 2"/>
          <p:cNvSpPr txBox="1">
            <a:spLocks noGrp="1" noRot="1" noChangeAspect="1" noChangeArrowheads="1"/>
          </p:cNvSpPr>
          <p:nvPr>
            <p:ph type="sldImg"/>
          </p:nvPr>
        </p:nvSpPr>
        <p:spPr bwMode="auto">
          <a:xfrm>
            <a:off x="685800" y="1143000"/>
            <a:ext cx="5486400" cy="3086100"/>
          </a:xfrm>
          <a:prstGeom prst="rect">
            <a:avLst/>
          </a:prstGeom>
          <a:solidFill>
            <a:srgbClr val="FFFFFF"/>
          </a:solidFill>
          <a:ln>
            <a:solidFill>
              <a:srgbClr val="000000"/>
            </a:solidFill>
            <a:miter lim="800000"/>
            <a:headEnd/>
            <a:tailEnd/>
          </a:ln>
        </p:spPr>
      </p:sp>
      <p:sp>
        <p:nvSpPr>
          <p:cNvPr id="18435" name="Text Box 3"/>
          <p:cNvSpPr txBox="1">
            <a:spLocks noChangeArrowheads="1"/>
          </p:cNvSpPr>
          <p:nvPr/>
        </p:nvSpPr>
        <p:spPr bwMode="auto">
          <a:xfrm>
            <a:off x="685800" y="4400550"/>
            <a:ext cx="5486400" cy="3600450"/>
          </a:xfrm>
          <a:prstGeom prst="rect">
            <a:avLst/>
          </a:prstGeom>
          <a:noFill/>
          <a:ln w="9525" cap="flat">
            <a:noFill/>
            <a:round/>
            <a:headEnd/>
            <a:tailEnd/>
          </a:ln>
          <a:effectLst/>
        </p:spPr>
        <p:txBody>
          <a:bodyPr wrap="none" anchor="ctr"/>
          <a:lstStyle/>
          <a:p>
            <a:endParaRPr lang="en-US"/>
          </a:p>
        </p:txBody>
      </p:sp>
      <p:sp>
        <p:nvSpPr>
          <p:cNvPr id="18436" name="Text Box 4"/>
          <p:cNvSpPr txBox="1">
            <a:spLocks noChangeArrowheads="1"/>
          </p:cNvSpPr>
          <p:nvPr/>
        </p:nvSpPr>
        <p:spPr bwMode="auto">
          <a:xfrm>
            <a:off x="3884613" y="8685213"/>
            <a:ext cx="2971800" cy="458787"/>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9754A50B-8AC7-442A-BA09-DF9B5313B80E}" type="slidenum">
              <a:rPr lang="es-AR">
                <a:solidFill>
                  <a:srgbClr val="000000"/>
                </a:solidFill>
                <a:latin typeface="Calibri" pitchFamily="32" charset="0"/>
                <a:ea typeface="Droid Sans Fallback" charset="0"/>
                <a:cs typeface="Droid Sans Fallback" charset="0"/>
              </a:rPr>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a:t>
            </a:fld>
            <a:endParaRPr lang="es-AR">
              <a:solidFill>
                <a:srgbClr val="000000"/>
              </a:solidFill>
              <a:latin typeface="Calibri" pitchFamily="32" charset="0"/>
              <a:ea typeface="Droid Sans Fallback" charset="0"/>
              <a:cs typeface="Droid Sans Fallback" charset="0"/>
            </a:endParaRPr>
          </a:p>
        </p:txBody>
      </p:sp>
    </p:spTree>
    <p:extLst>
      <p:ext uri="{BB962C8B-B14F-4D97-AF65-F5344CB8AC3E}">
        <p14:creationId xmlns:p14="http://schemas.microsoft.com/office/powerpoint/2010/main" val="277277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15"/>
          <p:cNvSpPr>
            <a:spLocks noGrp="1" noChangeArrowheads="1"/>
          </p:cNvSpPr>
          <p:nvPr>
            <p:ph type="sldNum"/>
          </p:nvPr>
        </p:nvSpPr>
        <p:spPr>
          <a:ln/>
        </p:spPr>
        <p:txBody>
          <a:bodyPr/>
          <a:lstStyle/>
          <a:p>
            <a:fld id="{DF9C35C3-9E25-4F33-8BDF-8F86DD58426B}" type="slidenum">
              <a:rPr lang="es-AR"/>
              <a:pPr/>
              <a:t>10</a:t>
            </a:fld>
            <a:endParaRPr lang="es-AR"/>
          </a:p>
        </p:txBody>
      </p:sp>
      <p:sp>
        <p:nvSpPr>
          <p:cNvPr id="26625" name="Text Box 1"/>
          <p:cNvSpPr txBox="1">
            <a:spLocks noChangeArrowheads="1"/>
          </p:cNvSpPr>
          <p:nvPr/>
        </p:nvSpPr>
        <p:spPr bwMode="auto">
          <a:xfrm>
            <a:off x="4278313" y="10156825"/>
            <a:ext cx="3268662" cy="522288"/>
          </a:xfrm>
          <a:prstGeom prst="rect">
            <a:avLst/>
          </a:prstGeom>
          <a:noFill/>
          <a:ln w="9525" cap="flat">
            <a:noFill/>
            <a:round/>
            <a:headEnd/>
            <a:tailEnd/>
          </a:ln>
          <a:effectLst/>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966F3E9C-0E2D-40C0-8579-3F5C71B66CF4}" type="slidenum">
              <a:rPr lang="es-AR" sz="1400">
                <a:solidFill>
                  <a:srgbClr val="000000"/>
                </a:solidFill>
                <a:latin typeface="Times New Roman" pitchFamily="16" charset="0"/>
                <a:ea typeface="DejaVu Sans Condensed" charset="0"/>
                <a:cs typeface="DejaVu Sans Condensed"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a:t>
            </a:fld>
            <a:endParaRPr lang="es-AR" sz="1400">
              <a:solidFill>
                <a:srgbClr val="000000"/>
              </a:solidFill>
              <a:latin typeface="Times New Roman" pitchFamily="16" charset="0"/>
              <a:ea typeface="DejaVu Sans Condensed" charset="0"/>
              <a:cs typeface="DejaVu Sans Condensed" charset="0"/>
            </a:endParaRPr>
          </a:p>
        </p:txBody>
      </p:sp>
    </p:spTree>
    <p:extLst>
      <p:ext uri="{BB962C8B-B14F-4D97-AF65-F5344CB8AC3E}">
        <p14:creationId xmlns:p14="http://schemas.microsoft.com/office/powerpoint/2010/main" val="2316578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15"/>
          <p:cNvSpPr>
            <a:spLocks noGrp="1" noChangeArrowheads="1"/>
          </p:cNvSpPr>
          <p:nvPr>
            <p:ph type="sldNum"/>
          </p:nvPr>
        </p:nvSpPr>
        <p:spPr>
          <a:ln/>
        </p:spPr>
        <p:txBody>
          <a:bodyPr/>
          <a:lstStyle/>
          <a:p>
            <a:fld id="{3C9A457B-1DE9-4A38-968A-E63AAA07227F}" type="slidenum">
              <a:rPr lang="es-AR"/>
              <a:pPr/>
              <a:t>11</a:t>
            </a:fld>
            <a:endParaRPr lang="es-AR"/>
          </a:p>
        </p:txBody>
      </p:sp>
      <p:sp>
        <p:nvSpPr>
          <p:cNvPr id="29697" name="Text Box 1"/>
          <p:cNvSpPr txBox="1">
            <a:spLocks noChangeArrowheads="1"/>
          </p:cNvSpPr>
          <p:nvPr/>
        </p:nvSpPr>
        <p:spPr bwMode="auto">
          <a:xfrm>
            <a:off x="4278313" y="10156825"/>
            <a:ext cx="3268662" cy="522288"/>
          </a:xfrm>
          <a:prstGeom prst="rect">
            <a:avLst/>
          </a:prstGeom>
          <a:noFill/>
          <a:ln w="9525" cap="flat">
            <a:noFill/>
            <a:round/>
            <a:headEnd/>
            <a:tailEnd/>
          </a:ln>
          <a:effectLst/>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A2FB677C-A259-4A4A-AF74-73316CEA2D48}" type="slidenum">
              <a:rPr lang="es-AR" sz="1400">
                <a:solidFill>
                  <a:srgbClr val="000000"/>
                </a:solidFill>
                <a:latin typeface="Times New Roman" pitchFamily="16" charset="0"/>
                <a:ea typeface="DejaVu Sans Condensed" charset="0"/>
                <a:cs typeface="DejaVu Sans Condensed"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a:t>
            </a:fld>
            <a:endParaRPr lang="es-AR" sz="1400">
              <a:solidFill>
                <a:srgbClr val="000000"/>
              </a:solidFill>
              <a:latin typeface="Times New Roman" pitchFamily="16" charset="0"/>
              <a:ea typeface="DejaVu Sans Condensed" charset="0"/>
              <a:cs typeface="DejaVu Sans Condensed" charset="0"/>
            </a:endParaRPr>
          </a:p>
        </p:txBody>
      </p:sp>
    </p:spTree>
    <p:extLst>
      <p:ext uri="{BB962C8B-B14F-4D97-AF65-F5344CB8AC3E}">
        <p14:creationId xmlns:p14="http://schemas.microsoft.com/office/powerpoint/2010/main" val="27802361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15"/>
          <p:cNvSpPr>
            <a:spLocks noGrp="1" noChangeArrowheads="1"/>
          </p:cNvSpPr>
          <p:nvPr>
            <p:ph type="sldNum"/>
          </p:nvPr>
        </p:nvSpPr>
        <p:spPr>
          <a:ln/>
        </p:spPr>
        <p:txBody>
          <a:bodyPr/>
          <a:lstStyle/>
          <a:p>
            <a:fld id="{5B9A9D88-46B1-4CEA-8B43-0DF62430648E}" type="slidenum">
              <a:rPr lang="es-AR"/>
              <a:pPr/>
              <a:t>12</a:t>
            </a:fld>
            <a:endParaRPr lang="es-AR"/>
          </a:p>
        </p:txBody>
      </p:sp>
      <p:sp>
        <p:nvSpPr>
          <p:cNvPr id="30721" name="Text Box 1"/>
          <p:cNvSpPr txBox="1">
            <a:spLocks noChangeArrowheads="1"/>
          </p:cNvSpPr>
          <p:nvPr/>
        </p:nvSpPr>
        <p:spPr bwMode="auto">
          <a:xfrm>
            <a:off x="4278313" y="10156825"/>
            <a:ext cx="3268662" cy="522288"/>
          </a:xfrm>
          <a:prstGeom prst="rect">
            <a:avLst/>
          </a:prstGeom>
          <a:noFill/>
          <a:ln w="9525" cap="flat">
            <a:noFill/>
            <a:round/>
            <a:headEnd/>
            <a:tailEnd/>
          </a:ln>
          <a:effectLst/>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8400F3F1-D87B-4EA3-A29A-ED0D9AB0D8AB}" type="slidenum">
              <a:rPr lang="es-AR" sz="1400">
                <a:solidFill>
                  <a:srgbClr val="000000"/>
                </a:solidFill>
                <a:latin typeface="Times New Roman" pitchFamily="16" charset="0"/>
                <a:ea typeface="DejaVu Sans Condensed" charset="0"/>
                <a:cs typeface="DejaVu Sans Condensed"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12</a:t>
            </a:fld>
            <a:endParaRPr lang="es-AR" sz="1400">
              <a:solidFill>
                <a:srgbClr val="000000"/>
              </a:solidFill>
              <a:latin typeface="Times New Roman" pitchFamily="16" charset="0"/>
              <a:ea typeface="DejaVu Sans Condensed" charset="0"/>
              <a:cs typeface="DejaVu Sans Condensed" charset="0"/>
            </a:endParaRPr>
          </a:p>
        </p:txBody>
      </p:sp>
    </p:spTree>
    <p:extLst>
      <p:ext uri="{BB962C8B-B14F-4D97-AF65-F5344CB8AC3E}">
        <p14:creationId xmlns:p14="http://schemas.microsoft.com/office/powerpoint/2010/main" val="2611550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15"/>
          <p:cNvSpPr>
            <a:spLocks noGrp="1" noChangeArrowheads="1"/>
          </p:cNvSpPr>
          <p:nvPr>
            <p:ph type="sldNum"/>
          </p:nvPr>
        </p:nvSpPr>
        <p:spPr>
          <a:ln/>
        </p:spPr>
        <p:txBody>
          <a:bodyPr/>
          <a:lstStyle/>
          <a:p>
            <a:fld id="{B1B19CD0-01E5-43F2-AFBA-B8BB0B056178}" type="slidenum">
              <a:rPr lang="es-AR"/>
              <a:pPr/>
              <a:t>2</a:t>
            </a:fld>
            <a:endParaRPr lang="es-AR"/>
          </a:p>
        </p:txBody>
      </p:sp>
      <p:sp>
        <p:nvSpPr>
          <p:cNvPr id="19457" name="Text Box 1"/>
          <p:cNvSpPr txBox="1">
            <a:spLocks noChangeArrowheads="1"/>
          </p:cNvSpPr>
          <p:nvPr/>
        </p:nvSpPr>
        <p:spPr bwMode="auto">
          <a:xfrm>
            <a:off x="4278313" y="10156825"/>
            <a:ext cx="3268662" cy="522288"/>
          </a:xfrm>
          <a:prstGeom prst="rect">
            <a:avLst/>
          </a:prstGeom>
          <a:noFill/>
          <a:ln w="9525" cap="flat">
            <a:noFill/>
            <a:round/>
            <a:headEnd/>
            <a:tailEnd/>
          </a:ln>
          <a:effectLst/>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52E68288-CD2C-42CA-8F8D-81BF1E31C907}" type="slidenum">
              <a:rPr lang="es-AR" sz="1400">
                <a:solidFill>
                  <a:srgbClr val="000000"/>
                </a:solidFill>
                <a:latin typeface="Times New Roman" pitchFamily="16" charset="0"/>
                <a:ea typeface="DejaVu Sans Condensed" charset="0"/>
                <a:cs typeface="DejaVu Sans Condensed"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a:t>
            </a:fld>
            <a:endParaRPr lang="es-AR" sz="1400">
              <a:solidFill>
                <a:srgbClr val="000000"/>
              </a:solidFill>
              <a:latin typeface="Times New Roman" pitchFamily="16" charset="0"/>
              <a:ea typeface="DejaVu Sans Condensed" charset="0"/>
              <a:cs typeface="DejaVu Sans Condensed" charset="0"/>
            </a:endParaRPr>
          </a:p>
        </p:txBody>
      </p:sp>
      <p:sp>
        <p:nvSpPr>
          <p:cNvPr id="19458" name="Rectangle 2"/>
          <p:cNvSpPr txBox="1">
            <a:spLocks noGrp="1" noRot="1" noChangeAspect="1" noChangeArrowheads="1"/>
          </p:cNvSpPr>
          <p:nvPr>
            <p:ph type="sldImg"/>
          </p:nvPr>
        </p:nvSpPr>
        <p:spPr bwMode="auto">
          <a:xfrm>
            <a:off x="685800" y="1143000"/>
            <a:ext cx="5486400" cy="3086100"/>
          </a:xfrm>
          <a:prstGeom prst="rect">
            <a:avLst/>
          </a:prstGeom>
          <a:solidFill>
            <a:srgbClr val="FFFFFF"/>
          </a:solidFill>
          <a:ln>
            <a:solidFill>
              <a:srgbClr val="000000"/>
            </a:solidFill>
            <a:miter lim="800000"/>
            <a:headEnd/>
            <a:tailEnd/>
          </a:ln>
        </p:spPr>
      </p:sp>
      <p:sp>
        <p:nvSpPr>
          <p:cNvPr id="19459" name="Text Box 3"/>
          <p:cNvSpPr txBox="1">
            <a:spLocks noChangeArrowheads="1"/>
          </p:cNvSpPr>
          <p:nvPr/>
        </p:nvSpPr>
        <p:spPr bwMode="auto">
          <a:xfrm>
            <a:off x="685800" y="4400550"/>
            <a:ext cx="5486400" cy="3600450"/>
          </a:xfrm>
          <a:prstGeom prst="rect">
            <a:avLst/>
          </a:prstGeom>
          <a:noFill/>
          <a:ln w="9525" cap="flat">
            <a:noFill/>
            <a:round/>
            <a:headEnd/>
            <a:tailEnd/>
          </a:ln>
          <a:effectLst/>
        </p:spPr>
        <p:txBody>
          <a:bodyPr wrap="none" anchor="ctr"/>
          <a:lstStyle/>
          <a:p>
            <a:endParaRPr lang="en-US"/>
          </a:p>
        </p:txBody>
      </p:sp>
      <p:sp>
        <p:nvSpPr>
          <p:cNvPr id="19460" name="Text Box 4"/>
          <p:cNvSpPr txBox="1">
            <a:spLocks noChangeArrowheads="1"/>
          </p:cNvSpPr>
          <p:nvPr/>
        </p:nvSpPr>
        <p:spPr bwMode="auto">
          <a:xfrm>
            <a:off x="3884613" y="8685213"/>
            <a:ext cx="2971800" cy="458787"/>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24E841E0-771D-4D30-A3AB-1B0DC8D490A5}" type="slidenum">
              <a:rPr lang="es-AR">
                <a:solidFill>
                  <a:srgbClr val="000000"/>
                </a:solidFill>
                <a:latin typeface="Calibri" pitchFamily="32" charset="0"/>
                <a:ea typeface="Droid Sans Fallback" charset="0"/>
                <a:cs typeface="Droid Sans Fallback" charset="0"/>
              </a:rPr>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a:t>
            </a:fld>
            <a:endParaRPr lang="es-AR">
              <a:solidFill>
                <a:srgbClr val="000000"/>
              </a:solidFill>
              <a:latin typeface="Calibri" pitchFamily="32" charset="0"/>
              <a:ea typeface="Droid Sans Fallback" charset="0"/>
              <a:cs typeface="Droid Sans Fallback" charset="0"/>
            </a:endParaRPr>
          </a:p>
        </p:txBody>
      </p:sp>
    </p:spTree>
    <p:extLst>
      <p:ext uri="{BB962C8B-B14F-4D97-AF65-F5344CB8AC3E}">
        <p14:creationId xmlns:p14="http://schemas.microsoft.com/office/powerpoint/2010/main" val="2467055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15"/>
          <p:cNvSpPr>
            <a:spLocks noGrp="1" noChangeArrowheads="1"/>
          </p:cNvSpPr>
          <p:nvPr>
            <p:ph type="sldNum"/>
          </p:nvPr>
        </p:nvSpPr>
        <p:spPr>
          <a:ln/>
        </p:spPr>
        <p:txBody>
          <a:bodyPr/>
          <a:lstStyle/>
          <a:p>
            <a:fld id="{98421DA9-35DC-4368-83AB-E2BC12796975}" type="slidenum">
              <a:rPr lang="es-AR"/>
              <a:pPr/>
              <a:t>3</a:t>
            </a:fld>
            <a:endParaRPr lang="es-AR"/>
          </a:p>
        </p:txBody>
      </p:sp>
      <p:sp>
        <p:nvSpPr>
          <p:cNvPr id="20481" name="Text Box 1"/>
          <p:cNvSpPr txBox="1">
            <a:spLocks noChangeArrowheads="1"/>
          </p:cNvSpPr>
          <p:nvPr/>
        </p:nvSpPr>
        <p:spPr bwMode="auto">
          <a:xfrm>
            <a:off x="4278313" y="10156825"/>
            <a:ext cx="3268662" cy="522288"/>
          </a:xfrm>
          <a:prstGeom prst="rect">
            <a:avLst/>
          </a:prstGeom>
          <a:noFill/>
          <a:ln w="9525" cap="flat">
            <a:noFill/>
            <a:round/>
            <a:headEnd/>
            <a:tailEnd/>
          </a:ln>
          <a:effectLst/>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DC814C2E-A731-494D-8B8B-EEDB667ED561}" type="slidenum">
              <a:rPr lang="es-AR" sz="1400">
                <a:solidFill>
                  <a:srgbClr val="000000"/>
                </a:solidFill>
                <a:latin typeface="Times New Roman" pitchFamily="16" charset="0"/>
                <a:ea typeface="DejaVu Sans Condensed" charset="0"/>
                <a:cs typeface="DejaVu Sans Condensed"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a:t>
            </a:fld>
            <a:endParaRPr lang="es-AR" sz="1400">
              <a:solidFill>
                <a:srgbClr val="000000"/>
              </a:solidFill>
              <a:latin typeface="Times New Roman" pitchFamily="16" charset="0"/>
              <a:ea typeface="DejaVu Sans Condensed" charset="0"/>
              <a:cs typeface="DejaVu Sans Condensed" charset="0"/>
            </a:endParaRPr>
          </a:p>
        </p:txBody>
      </p:sp>
    </p:spTree>
    <p:extLst>
      <p:ext uri="{BB962C8B-B14F-4D97-AF65-F5344CB8AC3E}">
        <p14:creationId xmlns:p14="http://schemas.microsoft.com/office/powerpoint/2010/main" val="1202040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15"/>
          <p:cNvSpPr>
            <a:spLocks noGrp="1" noChangeArrowheads="1"/>
          </p:cNvSpPr>
          <p:nvPr>
            <p:ph type="sldNum"/>
          </p:nvPr>
        </p:nvSpPr>
        <p:spPr>
          <a:ln/>
        </p:spPr>
        <p:txBody>
          <a:bodyPr/>
          <a:lstStyle/>
          <a:p>
            <a:fld id="{0F22A7D4-1A8F-4558-8B5E-A4A2980CF7E2}" type="slidenum">
              <a:rPr lang="es-AR"/>
              <a:pPr/>
              <a:t>4</a:t>
            </a:fld>
            <a:endParaRPr lang="es-AR"/>
          </a:p>
        </p:txBody>
      </p:sp>
      <p:sp>
        <p:nvSpPr>
          <p:cNvPr id="21505" name="Text Box 1"/>
          <p:cNvSpPr txBox="1">
            <a:spLocks noChangeArrowheads="1"/>
          </p:cNvSpPr>
          <p:nvPr/>
        </p:nvSpPr>
        <p:spPr bwMode="auto">
          <a:xfrm>
            <a:off x="4278313" y="10156825"/>
            <a:ext cx="3268662" cy="522288"/>
          </a:xfrm>
          <a:prstGeom prst="rect">
            <a:avLst/>
          </a:prstGeom>
          <a:noFill/>
          <a:ln w="9525" cap="flat">
            <a:noFill/>
            <a:round/>
            <a:headEnd/>
            <a:tailEnd/>
          </a:ln>
          <a:effectLst/>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69A4DF9-EDF3-4C9C-BE4C-580AB67AE848}" type="slidenum">
              <a:rPr lang="es-AR" sz="1400">
                <a:solidFill>
                  <a:srgbClr val="000000"/>
                </a:solidFill>
                <a:latin typeface="Times New Roman" pitchFamily="16" charset="0"/>
                <a:ea typeface="DejaVu Sans Condensed" charset="0"/>
                <a:cs typeface="DejaVu Sans Condensed"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a:t>
            </a:fld>
            <a:endParaRPr lang="es-AR" sz="1400">
              <a:solidFill>
                <a:srgbClr val="000000"/>
              </a:solidFill>
              <a:latin typeface="Times New Roman" pitchFamily="16" charset="0"/>
              <a:ea typeface="DejaVu Sans Condensed" charset="0"/>
              <a:cs typeface="DejaVu Sans Condensed" charset="0"/>
            </a:endParaRPr>
          </a:p>
        </p:txBody>
      </p:sp>
    </p:spTree>
    <p:extLst>
      <p:ext uri="{BB962C8B-B14F-4D97-AF65-F5344CB8AC3E}">
        <p14:creationId xmlns:p14="http://schemas.microsoft.com/office/powerpoint/2010/main" val="2044565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15"/>
          <p:cNvSpPr>
            <a:spLocks noGrp="1" noChangeArrowheads="1"/>
          </p:cNvSpPr>
          <p:nvPr>
            <p:ph type="sldNum"/>
          </p:nvPr>
        </p:nvSpPr>
        <p:spPr>
          <a:ln/>
        </p:spPr>
        <p:txBody>
          <a:bodyPr/>
          <a:lstStyle/>
          <a:p>
            <a:fld id="{0F22A7D4-1A8F-4558-8B5E-A4A2980CF7E2}" type="slidenum">
              <a:rPr lang="es-AR"/>
              <a:pPr/>
              <a:t>5</a:t>
            </a:fld>
            <a:endParaRPr lang="es-AR"/>
          </a:p>
        </p:txBody>
      </p:sp>
      <p:sp>
        <p:nvSpPr>
          <p:cNvPr id="21505" name="Text Box 1"/>
          <p:cNvSpPr txBox="1">
            <a:spLocks noChangeArrowheads="1"/>
          </p:cNvSpPr>
          <p:nvPr/>
        </p:nvSpPr>
        <p:spPr bwMode="auto">
          <a:xfrm>
            <a:off x="4278313" y="10156825"/>
            <a:ext cx="3268662" cy="522288"/>
          </a:xfrm>
          <a:prstGeom prst="rect">
            <a:avLst/>
          </a:prstGeom>
          <a:noFill/>
          <a:ln w="9525" cap="flat">
            <a:noFill/>
            <a:round/>
            <a:headEnd/>
            <a:tailEnd/>
          </a:ln>
          <a:effectLst/>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69A4DF9-EDF3-4C9C-BE4C-580AB67AE848}" type="slidenum">
              <a:rPr lang="es-AR" sz="1400">
                <a:solidFill>
                  <a:srgbClr val="000000"/>
                </a:solidFill>
                <a:latin typeface="Times New Roman" pitchFamily="16" charset="0"/>
                <a:ea typeface="DejaVu Sans Condensed" charset="0"/>
                <a:cs typeface="DejaVu Sans Condensed"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a:t>
            </a:fld>
            <a:endParaRPr lang="es-AR" sz="1400">
              <a:solidFill>
                <a:srgbClr val="000000"/>
              </a:solidFill>
              <a:latin typeface="Times New Roman" pitchFamily="16" charset="0"/>
              <a:ea typeface="DejaVu Sans Condensed" charset="0"/>
              <a:cs typeface="DejaVu Sans Condensed" charset="0"/>
            </a:endParaRPr>
          </a:p>
        </p:txBody>
      </p:sp>
    </p:spTree>
    <p:extLst>
      <p:ext uri="{BB962C8B-B14F-4D97-AF65-F5344CB8AC3E}">
        <p14:creationId xmlns:p14="http://schemas.microsoft.com/office/powerpoint/2010/main" val="3454368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15"/>
          <p:cNvSpPr>
            <a:spLocks noGrp="1" noChangeArrowheads="1"/>
          </p:cNvSpPr>
          <p:nvPr>
            <p:ph type="sldNum"/>
          </p:nvPr>
        </p:nvSpPr>
        <p:spPr>
          <a:ln/>
        </p:spPr>
        <p:txBody>
          <a:bodyPr/>
          <a:lstStyle/>
          <a:p>
            <a:fld id="{DC3207C0-55C4-4FED-895A-42F95A8A1FC4}" type="slidenum">
              <a:rPr lang="es-AR"/>
              <a:pPr/>
              <a:t>6</a:t>
            </a:fld>
            <a:endParaRPr lang="es-AR"/>
          </a:p>
        </p:txBody>
      </p:sp>
      <p:sp>
        <p:nvSpPr>
          <p:cNvPr id="22529" name="Text Box 1"/>
          <p:cNvSpPr txBox="1">
            <a:spLocks noChangeArrowheads="1"/>
          </p:cNvSpPr>
          <p:nvPr/>
        </p:nvSpPr>
        <p:spPr bwMode="auto">
          <a:xfrm>
            <a:off x="4278313" y="10156825"/>
            <a:ext cx="3268662" cy="522288"/>
          </a:xfrm>
          <a:prstGeom prst="rect">
            <a:avLst/>
          </a:prstGeom>
          <a:noFill/>
          <a:ln w="9525" cap="flat">
            <a:noFill/>
            <a:round/>
            <a:headEnd/>
            <a:tailEnd/>
          </a:ln>
          <a:effectLst/>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8C74A03D-93EF-491E-BF6A-638F9FD41343}" type="slidenum">
              <a:rPr lang="es-AR" sz="1400">
                <a:solidFill>
                  <a:srgbClr val="000000"/>
                </a:solidFill>
                <a:latin typeface="Times New Roman" pitchFamily="16" charset="0"/>
                <a:ea typeface="DejaVu Sans Condensed" charset="0"/>
                <a:cs typeface="DejaVu Sans Condensed"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a:t>
            </a:fld>
            <a:endParaRPr lang="es-AR" sz="1400">
              <a:solidFill>
                <a:srgbClr val="000000"/>
              </a:solidFill>
              <a:latin typeface="Times New Roman" pitchFamily="16" charset="0"/>
              <a:ea typeface="DejaVu Sans Condensed" charset="0"/>
              <a:cs typeface="DejaVu Sans Condensed" charset="0"/>
            </a:endParaRPr>
          </a:p>
        </p:txBody>
      </p:sp>
    </p:spTree>
    <p:extLst>
      <p:ext uri="{BB962C8B-B14F-4D97-AF65-F5344CB8AC3E}">
        <p14:creationId xmlns:p14="http://schemas.microsoft.com/office/powerpoint/2010/main" val="3859335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15"/>
          <p:cNvSpPr>
            <a:spLocks noGrp="1" noChangeArrowheads="1"/>
          </p:cNvSpPr>
          <p:nvPr>
            <p:ph type="sldNum"/>
          </p:nvPr>
        </p:nvSpPr>
        <p:spPr>
          <a:ln/>
        </p:spPr>
        <p:txBody>
          <a:bodyPr/>
          <a:lstStyle/>
          <a:p>
            <a:fld id="{0F6FCED2-8D03-453D-B90A-17949467E55C}" type="slidenum">
              <a:rPr lang="es-AR"/>
              <a:pPr/>
              <a:t>7</a:t>
            </a:fld>
            <a:endParaRPr lang="es-AR"/>
          </a:p>
        </p:txBody>
      </p:sp>
      <p:sp>
        <p:nvSpPr>
          <p:cNvPr id="23553" name="Text Box 1"/>
          <p:cNvSpPr txBox="1">
            <a:spLocks noChangeArrowheads="1"/>
          </p:cNvSpPr>
          <p:nvPr/>
        </p:nvSpPr>
        <p:spPr bwMode="auto">
          <a:xfrm>
            <a:off x="4278313" y="10156825"/>
            <a:ext cx="3268662" cy="522288"/>
          </a:xfrm>
          <a:prstGeom prst="rect">
            <a:avLst/>
          </a:prstGeom>
          <a:noFill/>
          <a:ln w="9525" cap="flat">
            <a:noFill/>
            <a:round/>
            <a:headEnd/>
            <a:tailEnd/>
          </a:ln>
          <a:effectLst/>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DAF2DAA-7092-424C-BDB0-EFB027D829A9}" type="slidenum">
              <a:rPr lang="es-AR" sz="1400">
                <a:solidFill>
                  <a:srgbClr val="000000"/>
                </a:solidFill>
                <a:latin typeface="Times New Roman" pitchFamily="16" charset="0"/>
                <a:ea typeface="DejaVu Sans Condensed" charset="0"/>
                <a:cs typeface="DejaVu Sans Condensed"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a:t>
            </a:fld>
            <a:endParaRPr lang="es-AR" sz="1400">
              <a:solidFill>
                <a:srgbClr val="000000"/>
              </a:solidFill>
              <a:latin typeface="Times New Roman" pitchFamily="16" charset="0"/>
              <a:ea typeface="DejaVu Sans Condensed" charset="0"/>
              <a:cs typeface="DejaVu Sans Condensed" charset="0"/>
            </a:endParaRPr>
          </a:p>
        </p:txBody>
      </p:sp>
    </p:spTree>
    <p:extLst>
      <p:ext uri="{BB962C8B-B14F-4D97-AF65-F5344CB8AC3E}">
        <p14:creationId xmlns:p14="http://schemas.microsoft.com/office/powerpoint/2010/main" val="2284238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15"/>
          <p:cNvSpPr>
            <a:spLocks noGrp="1" noChangeArrowheads="1"/>
          </p:cNvSpPr>
          <p:nvPr>
            <p:ph type="sldNum"/>
          </p:nvPr>
        </p:nvSpPr>
        <p:spPr>
          <a:ln/>
        </p:spPr>
        <p:txBody>
          <a:bodyPr/>
          <a:lstStyle/>
          <a:p>
            <a:fld id="{9E2C9DA9-4DEC-4E09-9B64-716CE0B22D1D}" type="slidenum">
              <a:rPr lang="es-AR"/>
              <a:pPr/>
              <a:t>8</a:t>
            </a:fld>
            <a:endParaRPr lang="es-AR"/>
          </a:p>
        </p:txBody>
      </p:sp>
      <p:sp>
        <p:nvSpPr>
          <p:cNvPr id="24577" name="Text Box 1"/>
          <p:cNvSpPr txBox="1">
            <a:spLocks noChangeArrowheads="1"/>
          </p:cNvSpPr>
          <p:nvPr/>
        </p:nvSpPr>
        <p:spPr bwMode="auto">
          <a:xfrm>
            <a:off x="4278313" y="10156825"/>
            <a:ext cx="3268662" cy="522288"/>
          </a:xfrm>
          <a:prstGeom prst="rect">
            <a:avLst/>
          </a:prstGeom>
          <a:noFill/>
          <a:ln w="9525" cap="flat">
            <a:noFill/>
            <a:round/>
            <a:headEnd/>
            <a:tailEnd/>
          </a:ln>
          <a:effectLst/>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016E0D8A-5D99-45B1-B1E7-EBA6F2C281EC}" type="slidenum">
              <a:rPr lang="es-AR" sz="1400">
                <a:solidFill>
                  <a:srgbClr val="000000"/>
                </a:solidFill>
                <a:latin typeface="Times New Roman" pitchFamily="16" charset="0"/>
                <a:ea typeface="DejaVu Sans Condensed" charset="0"/>
                <a:cs typeface="DejaVu Sans Condensed"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a:t>
            </a:fld>
            <a:endParaRPr lang="es-AR" sz="1400">
              <a:solidFill>
                <a:srgbClr val="000000"/>
              </a:solidFill>
              <a:latin typeface="Times New Roman" pitchFamily="16" charset="0"/>
              <a:ea typeface="DejaVu Sans Condensed" charset="0"/>
              <a:cs typeface="DejaVu Sans Condensed" charset="0"/>
            </a:endParaRPr>
          </a:p>
        </p:txBody>
      </p:sp>
    </p:spTree>
    <p:extLst>
      <p:ext uri="{BB962C8B-B14F-4D97-AF65-F5344CB8AC3E}">
        <p14:creationId xmlns:p14="http://schemas.microsoft.com/office/powerpoint/2010/main" val="342787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15"/>
          <p:cNvSpPr>
            <a:spLocks noGrp="1" noChangeArrowheads="1"/>
          </p:cNvSpPr>
          <p:nvPr>
            <p:ph type="sldNum"/>
          </p:nvPr>
        </p:nvSpPr>
        <p:spPr>
          <a:ln/>
        </p:spPr>
        <p:txBody>
          <a:bodyPr/>
          <a:lstStyle/>
          <a:p>
            <a:fld id="{47448A07-3A98-46ED-8A2F-C84DEE4714EA}" type="slidenum">
              <a:rPr lang="es-AR"/>
              <a:pPr/>
              <a:t>9</a:t>
            </a:fld>
            <a:endParaRPr lang="es-AR"/>
          </a:p>
        </p:txBody>
      </p:sp>
      <p:sp>
        <p:nvSpPr>
          <p:cNvPr id="25601" name="Text Box 1"/>
          <p:cNvSpPr txBox="1">
            <a:spLocks noChangeArrowheads="1"/>
          </p:cNvSpPr>
          <p:nvPr/>
        </p:nvSpPr>
        <p:spPr bwMode="auto">
          <a:xfrm>
            <a:off x="4278313" y="10156825"/>
            <a:ext cx="3268662" cy="522288"/>
          </a:xfrm>
          <a:prstGeom prst="rect">
            <a:avLst/>
          </a:prstGeom>
          <a:noFill/>
          <a:ln w="9525" cap="flat">
            <a:noFill/>
            <a:round/>
            <a:headEnd/>
            <a:tailEnd/>
          </a:ln>
          <a:effectLst/>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B189F7F0-6F8B-484C-BB27-5955B63E4F97}" type="slidenum">
              <a:rPr lang="es-AR" sz="1400">
                <a:solidFill>
                  <a:srgbClr val="000000"/>
                </a:solidFill>
                <a:latin typeface="Times New Roman" pitchFamily="16" charset="0"/>
                <a:ea typeface="DejaVu Sans Condensed" charset="0"/>
                <a:cs typeface="DejaVu Sans Condensed"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a:t>
            </a:fld>
            <a:endParaRPr lang="es-AR" sz="1400">
              <a:solidFill>
                <a:srgbClr val="000000"/>
              </a:solidFill>
              <a:latin typeface="Times New Roman" pitchFamily="16" charset="0"/>
              <a:ea typeface="DejaVu Sans Condensed" charset="0"/>
              <a:cs typeface="DejaVu Sans Condensed" charset="0"/>
            </a:endParaRPr>
          </a:p>
        </p:txBody>
      </p:sp>
    </p:spTree>
    <p:extLst>
      <p:ext uri="{BB962C8B-B14F-4D97-AF65-F5344CB8AC3E}">
        <p14:creationId xmlns:p14="http://schemas.microsoft.com/office/powerpoint/2010/main" val="1265669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4788"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5988"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r>
              <a:rPr lang="es-AR"/>
              <a:t>UNLP - Facultad de Informática</a:t>
            </a:r>
          </a:p>
        </p:txBody>
      </p:sp>
      <p:sp>
        <p:nvSpPr>
          <p:cNvPr id="5" name="Footer Placeholder 4"/>
          <p:cNvSpPr>
            <a:spLocks noGrp="1"/>
          </p:cNvSpPr>
          <p:nvPr>
            <p:ph type="ftr" idx="11"/>
          </p:nvPr>
        </p:nvSpPr>
        <p:spPr/>
        <p:txBody>
          <a:bodyPr/>
          <a:lstStyle>
            <a:lvl1pPr>
              <a:defRPr/>
            </a:lvl1pPr>
          </a:lstStyle>
          <a:p>
            <a:r>
              <a:rPr lang="es-AR"/>
              <a:t>FOD -  Clase 1</a:t>
            </a:r>
          </a:p>
        </p:txBody>
      </p:sp>
      <p:sp>
        <p:nvSpPr>
          <p:cNvPr id="6" name="Slide Number Placeholder 5"/>
          <p:cNvSpPr>
            <a:spLocks noGrp="1"/>
          </p:cNvSpPr>
          <p:nvPr>
            <p:ph type="sldNum" idx="12"/>
          </p:nvPr>
        </p:nvSpPr>
        <p:spPr/>
        <p:txBody>
          <a:bodyPr/>
          <a:lstStyle>
            <a:lvl1pPr>
              <a:defRPr/>
            </a:lvl1pPr>
          </a:lstStyle>
          <a:p>
            <a:fld id="{2CB63A11-DC86-42CD-BF03-656BEEFB3401}" type="slidenum">
              <a:rPr lang="es-AR"/>
              <a:pPr/>
              <a:t>‹Nº›</a:t>
            </a:fld>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s-AR"/>
              <a:t>UNLP - Facultad de Informática</a:t>
            </a:r>
          </a:p>
        </p:txBody>
      </p:sp>
      <p:sp>
        <p:nvSpPr>
          <p:cNvPr id="5" name="Footer Placeholder 4"/>
          <p:cNvSpPr>
            <a:spLocks noGrp="1"/>
          </p:cNvSpPr>
          <p:nvPr>
            <p:ph type="ftr" idx="11"/>
          </p:nvPr>
        </p:nvSpPr>
        <p:spPr/>
        <p:txBody>
          <a:bodyPr/>
          <a:lstStyle>
            <a:lvl1pPr>
              <a:defRPr/>
            </a:lvl1pPr>
          </a:lstStyle>
          <a:p>
            <a:r>
              <a:rPr lang="es-AR"/>
              <a:t>FOD -  Clase 1</a:t>
            </a:r>
          </a:p>
        </p:txBody>
      </p:sp>
      <p:sp>
        <p:nvSpPr>
          <p:cNvPr id="6" name="Slide Number Placeholder 5"/>
          <p:cNvSpPr>
            <a:spLocks noGrp="1"/>
          </p:cNvSpPr>
          <p:nvPr>
            <p:ph type="sldNum" idx="12"/>
          </p:nvPr>
        </p:nvSpPr>
        <p:spPr/>
        <p:txBody>
          <a:bodyPr/>
          <a:lstStyle>
            <a:lvl1pPr>
              <a:defRPr/>
            </a:lvl1pPr>
          </a:lstStyle>
          <a:p>
            <a:fld id="{7AF12442-2603-4057-B42A-B67769590B29}" type="slidenum">
              <a:rPr lang="es-AR"/>
              <a:pPr/>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28088" y="1604963"/>
            <a:ext cx="2738437" cy="45100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604963"/>
            <a:ext cx="8066088" cy="45100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s-AR"/>
              <a:t>UNLP - Facultad de Informática</a:t>
            </a:r>
          </a:p>
        </p:txBody>
      </p:sp>
      <p:sp>
        <p:nvSpPr>
          <p:cNvPr id="5" name="Footer Placeholder 4"/>
          <p:cNvSpPr>
            <a:spLocks noGrp="1"/>
          </p:cNvSpPr>
          <p:nvPr>
            <p:ph type="ftr" idx="11"/>
          </p:nvPr>
        </p:nvSpPr>
        <p:spPr/>
        <p:txBody>
          <a:bodyPr/>
          <a:lstStyle>
            <a:lvl1pPr>
              <a:defRPr/>
            </a:lvl1pPr>
          </a:lstStyle>
          <a:p>
            <a:r>
              <a:rPr lang="es-AR"/>
              <a:t>FOD -  Clase 1</a:t>
            </a:r>
          </a:p>
        </p:txBody>
      </p:sp>
      <p:sp>
        <p:nvSpPr>
          <p:cNvPr id="6" name="Slide Number Placeholder 5"/>
          <p:cNvSpPr>
            <a:spLocks noGrp="1"/>
          </p:cNvSpPr>
          <p:nvPr>
            <p:ph type="sldNum" idx="12"/>
          </p:nvPr>
        </p:nvSpPr>
        <p:spPr/>
        <p:txBody>
          <a:bodyPr/>
          <a:lstStyle>
            <a:lvl1pPr>
              <a:defRPr/>
            </a:lvl1pPr>
          </a:lstStyle>
          <a:p>
            <a:fld id="{0B6E9893-D10C-4442-BA97-F2028CCCAB4F}" type="slidenum">
              <a:rPr lang="es-AR"/>
              <a:pPr/>
              <a:t>‹Nº›</a:t>
            </a:fld>
            <a:endParaRPr lang="es-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4788"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5988"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r>
              <a:rPr lang="es-AR"/>
              <a:t>UNLP - Facultad de Informática</a:t>
            </a:r>
          </a:p>
        </p:txBody>
      </p:sp>
      <p:sp>
        <p:nvSpPr>
          <p:cNvPr id="5" name="Footer Placeholder 4"/>
          <p:cNvSpPr>
            <a:spLocks noGrp="1"/>
          </p:cNvSpPr>
          <p:nvPr>
            <p:ph type="ftr" idx="11"/>
          </p:nvPr>
        </p:nvSpPr>
        <p:spPr/>
        <p:txBody>
          <a:bodyPr/>
          <a:lstStyle>
            <a:lvl1pPr>
              <a:defRPr/>
            </a:lvl1pPr>
          </a:lstStyle>
          <a:p>
            <a:r>
              <a:rPr lang="es-AR"/>
              <a:t>FOD -  Clase 1</a:t>
            </a:r>
          </a:p>
        </p:txBody>
      </p:sp>
      <p:sp>
        <p:nvSpPr>
          <p:cNvPr id="6" name="Slide Number Placeholder 5"/>
          <p:cNvSpPr>
            <a:spLocks noGrp="1"/>
          </p:cNvSpPr>
          <p:nvPr>
            <p:ph type="sldNum" idx="12"/>
          </p:nvPr>
        </p:nvSpPr>
        <p:spPr/>
        <p:txBody>
          <a:bodyPr/>
          <a:lstStyle>
            <a:lvl1pPr>
              <a:defRPr/>
            </a:lvl1pPr>
          </a:lstStyle>
          <a:p>
            <a:fld id="{0B7AF4A3-4B9F-4F9A-BF5E-F0438243F088}" type="slidenum">
              <a:rPr lang="es-AR"/>
              <a:pPr/>
              <a:t>‹Nº›</a:t>
            </a:fld>
            <a:endParaRPr lang="es-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s-AR"/>
              <a:t>UNLP - Facultad de Informática</a:t>
            </a:r>
          </a:p>
        </p:txBody>
      </p:sp>
      <p:sp>
        <p:nvSpPr>
          <p:cNvPr id="5" name="Footer Placeholder 4"/>
          <p:cNvSpPr>
            <a:spLocks noGrp="1"/>
          </p:cNvSpPr>
          <p:nvPr>
            <p:ph type="ftr" idx="11"/>
          </p:nvPr>
        </p:nvSpPr>
        <p:spPr/>
        <p:txBody>
          <a:bodyPr/>
          <a:lstStyle>
            <a:lvl1pPr>
              <a:defRPr/>
            </a:lvl1pPr>
          </a:lstStyle>
          <a:p>
            <a:r>
              <a:rPr lang="es-AR"/>
              <a:t>FOD -  Clase 1</a:t>
            </a:r>
          </a:p>
        </p:txBody>
      </p:sp>
      <p:sp>
        <p:nvSpPr>
          <p:cNvPr id="6" name="Slide Number Placeholder 5"/>
          <p:cNvSpPr>
            <a:spLocks noGrp="1"/>
          </p:cNvSpPr>
          <p:nvPr>
            <p:ph type="sldNum" idx="12"/>
          </p:nvPr>
        </p:nvSpPr>
        <p:spPr/>
        <p:txBody>
          <a:bodyPr/>
          <a:lstStyle>
            <a:lvl1pPr>
              <a:defRPr/>
            </a:lvl1pPr>
          </a:lstStyle>
          <a:p>
            <a:fld id="{B7D94132-7408-44F7-BB30-7888CC8B472E}" type="slidenum">
              <a:rPr lang="es-AR"/>
              <a:pPr/>
              <a:t>‹Nº›</a:t>
            </a:fld>
            <a:endParaRPr lang="es-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4787"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613" y="2906713"/>
            <a:ext cx="10364787"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r>
              <a:rPr lang="es-AR"/>
              <a:t>UNLP - Facultad de Informática</a:t>
            </a:r>
          </a:p>
        </p:txBody>
      </p:sp>
      <p:sp>
        <p:nvSpPr>
          <p:cNvPr id="5" name="Footer Placeholder 4"/>
          <p:cNvSpPr>
            <a:spLocks noGrp="1"/>
          </p:cNvSpPr>
          <p:nvPr>
            <p:ph type="ftr" idx="11"/>
          </p:nvPr>
        </p:nvSpPr>
        <p:spPr/>
        <p:txBody>
          <a:bodyPr/>
          <a:lstStyle>
            <a:lvl1pPr>
              <a:defRPr/>
            </a:lvl1pPr>
          </a:lstStyle>
          <a:p>
            <a:r>
              <a:rPr lang="es-AR"/>
              <a:t>FOD -  Clase 1</a:t>
            </a:r>
          </a:p>
        </p:txBody>
      </p:sp>
      <p:sp>
        <p:nvSpPr>
          <p:cNvPr id="6" name="Slide Number Placeholder 5"/>
          <p:cNvSpPr>
            <a:spLocks noGrp="1"/>
          </p:cNvSpPr>
          <p:nvPr>
            <p:ph type="sldNum" idx="12"/>
          </p:nvPr>
        </p:nvSpPr>
        <p:spPr/>
        <p:txBody>
          <a:bodyPr/>
          <a:lstStyle>
            <a:lvl1pPr>
              <a:defRPr/>
            </a:lvl1pPr>
          </a:lstStyle>
          <a:p>
            <a:fld id="{5B1CE67B-1C97-4FE8-9D59-7B28A76CD142}" type="slidenum">
              <a:rPr lang="es-AR"/>
              <a:pPr/>
              <a:t>‹Nº›</a:t>
            </a:fld>
            <a:endParaRPr lang="es-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89213" y="2133600"/>
            <a:ext cx="4373562" cy="3760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115175" y="2133600"/>
            <a:ext cx="4373563" cy="3760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r>
              <a:rPr lang="es-AR"/>
              <a:t>UNLP - Facultad de Informática</a:t>
            </a:r>
          </a:p>
        </p:txBody>
      </p:sp>
      <p:sp>
        <p:nvSpPr>
          <p:cNvPr id="6" name="Footer Placeholder 5"/>
          <p:cNvSpPr>
            <a:spLocks noGrp="1"/>
          </p:cNvSpPr>
          <p:nvPr>
            <p:ph type="ftr" idx="11"/>
          </p:nvPr>
        </p:nvSpPr>
        <p:spPr/>
        <p:txBody>
          <a:bodyPr/>
          <a:lstStyle>
            <a:lvl1pPr>
              <a:defRPr/>
            </a:lvl1pPr>
          </a:lstStyle>
          <a:p>
            <a:r>
              <a:rPr lang="es-AR"/>
              <a:t>FOD -  Clase 1</a:t>
            </a:r>
          </a:p>
        </p:txBody>
      </p:sp>
      <p:sp>
        <p:nvSpPr>
          <p:cNvPr id="7" name="Slide Number Placeholder 6"/>
          <p:cNvSpPr>
            <a:spLocks noGrp="1"/>
          </p:cNvSpPr>
          <p:nvPr>
            <p:ph type="sldNum" idx="12"/>
          </p:nvPr>
        </p:nvSpPr>
        <p:spPr/>
        <p:txBody>
          <a:bodyPr/>
          <a:lstStyle>
            <a:lvl1pPr>
              <a:defRPr/>
            </a:lvl1pPr>
          </a:lstStyle>
          <a:p>
            <a:fld id="{1DE8D041-AF67-4084-9EF7-FC78F11B4210}" type="slidenum">
              <a:rPr lang="es-AR"/>
              <a:pPr/>
              <a:t>‹Nº›</a:t>
            </a:fld>
            <a:endParaRPr lang="es-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4388"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79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79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4425"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4425"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r>
              <a:rPr lang="es-AR"/>
              <a:t>UNLP - Facultad de Informática</a:t>
            </a:r>
          </a:p>
        </p:txBody>
      </p:sp>
      <p:sp>
        <p:nvSpPr>
          <p:cNvPr id="8" name="Footer Placeholder 7"/>
          <p:cNvSpPr>
            <a:spLocks noGrp="1"/>
          </p:cNvSpPr>
          <p:nvPr>
            <p:ph type="ftr" idx="11"/>
          </p:nvPr>
        </p:nvSpPr>
        <p:spPr/>
        <p:txBody>
          <a:bodyPr/>
          <a:lstStyle>
            <a:lvl1pPr>
              <a:defRPr/>
            </a:lvl1pPr>
          </a:lstStyle>
          <a:p>
            <a:r>
              <a:rPr lang="es-AR"/>
              <a:t>FOD -  Clase 1</a:t>
            </a:r>
          </a:p>
        </p:txBody>
      </p:sp>
      <p:sp>
        <p:nvSpPr>
          <p:cNvPr id="9" name="Slide Number Placeholder 8"/>
          <p:cNvSpPr>
            <a:spLocks noGrp="1"/>
          </p:cNvSpPr>
          <p:nvPr>
            <p:ph type="sldNum" idx="12"/>
          </p:nvPr>
        </p:nvSpPr>
        <p:spPr/>
        <p:txBody>
          <a:bodyPr/>
          <a:lstStyle>
            <a:lvl1pPr>
              <a:defRPr/>
            </a:lvl1pPr>
          </a:lstStyle>
          <a:p>
            <a:fld id="{7F714776-91E1-4780-A7E1-B775CF0EDBD0}" type="slidenum">
              <a:rPr lang="es-AR"/>
              <a:pPr/>
              <a:t>‹Nº›</a:t>
            </a:fld>
            <a:endParaRPr lang="es-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r>
              <a:rPr lang="es-AR"/>
              <a:t>UNLP - Facultad de Informática</a:t>
            </a:r>
          </a:p>
        </p:txBody>
      </p:sp>
      <p:sp>
        <p:nvSpPr>
          <p:cNvPr id="4" name="Footer Placeholder 3"/>
          <p:cNvSpPr>
            <a:spLocks noGrp="1"/>
          </p:cNvSpPr>
          <p:nvPr>
            <p:ph type="ftr" idx="11"/>
          </p:nvPr>
        </p:nvSpPr>
        <p:spPr/>
        <p:txBody>
          <a:bodyPr/>
          <a:lstStyle>
            <a:lvl1pPr>
              <a:defRPr/>
            </a:lvl1pPr>
          </a:lstStyle>
          <a:p>
            <a:r>
              <a:rPr lang="es-AR"/>
              <a:t>FOD -  Clase 1</a:t>
            </a:r>
          </a:p>
        </p:txBody>
      </p:sp>
      <p:sp>
        <p:nvSpPr>
          <p:cNvPr id="5" name="Slide Number Placeholder 4"/>
          <p:cNvSpPr>
            <a:spLocks noGrp="1"/>
          </p:cNvSpPr>
          <p:nvPr>
            <p:ph type="sldNum" idx="12"/>
          </p:nvPr>
        </p:nvSpPr>
        <p:spPr/>
        <p:txBody>
          <a:bodyPr/>
          <a:lstStyle>
            <a:lvl1pPr>
              <a:defRPr/>
            </a:lvl1pPr>
          </a:lstStyle>
          <a:p>
            <a:fld id="{B39E9569-BD7D-4514-86D5-C47C13B65365}" type="slidenum">
              <a:rPr lang="es-AR"/>
              <a:pPr/>
              <a:t>‹Nº›</a:t>
            </a:fld>
            <a:endParaRPr lang="es-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r>
              <a:rPr lang="es-AR"/>
              <a:t>UNLP - Facultad de Informática</a:t>
            </a:r>
          </a:p>
        </p:txBody>
      </p:sp>
      <p:sp>
        <p:nvSpPr>
          <p:cNvPr id="3" name="Footer Placeholder 2"/>
          <p:cNvSpPr>
            <a:spLocks noGrp="1"/>
          </p:cNvSpPr>
          <p:nvPr>
            <p:ph type="ftr" idx="11"/>
          </p:nvPr>
        </p:nvSpPr>
        <p:spPr/>
        <p:txBody>
          <a:bodyPr/>
          <a:lstStyle>
            <a:lvl1pPr>
              <a:defRPr/>
            </a:lvl1pPr>
          </a:lstStyle>
          <a:p>
            <a:r>
              <a:rPr lang="es-AR"/>
              <a:t>FOD -  Clase 1</a:t>
            </a:r>
          </a:p>
        </p:txBody>
      </p:sp>
      <p:sp>
        <p:nvSpPr>
          <p:cNvPr id="4" name="Slide Number Placeholder 3"/>
          <p:cNvSpPr>
            <a:spLocks noGrp="1"/>
          </p:cNvSpPr>
          <p:nvPr>
            <p:ph type="sldNum" idx="12"/>
          </p:nvPr>
        </p:nvSpPr>
        <p:spPr/>
        <p:txBody>
          <a:bodyPr/>
          <a:lstStyle>
            <a:lvl1pPr>
              <a:defRPr/>
            </a:lvl1pPr>
          </a:lstStyle>
          <a:p>
            <a:fld id="{FCA14F00-40AC-4E8D-AA0A-807A7CF840AF}" type="slidenum">
              <a:rPr lang="es-AR"/>
              <a:pPr/>
              <a:t>‹Nº›</a:t>
            </a:fld>
            <a:endParaRPr lang="es-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7263" y="273050"/>
            <a:ext cx="681672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r>
              <a:rPr lang="es-AR"/>
              <a:t>UNLP - Facultad de Informática</a:t>
            </a:r>
          </a:p>
        </p:txBody>
      </p:sp>
      <p:sp>
        <p:nvSpPr>
          <p:cNvPr id="6" name="Footer Placeholder 5"/>
          <p:cNvSpPr>
            <a:spLocks noGrp="1"/>
          </p:cNvSpPr>
          <p:nvPr>
            <p:ph type="ftr" idx="11"/>
          </p:nvPr>
        </p:nvSpPr>
        <p:spPr/>
        <p:txBody>
          <a:bodyPr/>
          <a:lstStyle>
            <a:lvl1pPr>
              <a:defRPr/>
            </a:lvl1pPr>
          </a:lstStyle>
          <a:p>
            <a:r>
              <a:rPr lang="es-AR"/>
              <a:t>FOD -  Clase 1</a:t>
            </a:r>
          </a:p>
        </p:txBody>
      </p:sp>
      <p:sp>
        <p:nvSpPr>
          <p:cNvPr id="7" name="Slide Number Placeholder 6"/>
          <p:cNvSpPr>
            <a:spLocks noGrp="1"/>
          </p:cNvSpPr>
          <p:nvPr>
            <p:ph type="sldNum" idx="12"/>
          </p:nvPr>
        </p:nvSpPr>
        <p:spPr/>
        <p:txBody>
          <a:bodyPr/>
          <a:lstStyle>
            <a:lvl1pPr>
              <a:defRPr/>
            </a:lvl1pPr>
          </a:lstStyle>
          <a:p>
            <a:fld id="{F2D170DC-0AD6-4EF1-BE3A-D67C8A55C4B1}" type="slidenum">
              <a:rPr lang="es-AR"/>
              <a:pPr/>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s-AR"/>
              <a:t>UNLP - Facultad de Informática</a:t>
            </a:r>
          </a:p>
        </p:txBody>
      </p:sp>
      <p:sp>
        <p:nvSpPr>
          <p:cNvPr id="5" name="Footer Placeholder 4"/>
          <p:cNvSpPr>
            <a:spLocks noGrp="1"/>
          </p:cNvSpPr>
          <p:nvPr>
            <p:ph type="ftr" idx="11"/>
          </p:nvPr>
        </p:nvSpPr>
        <p:spPr/>
        <p:txBody>
          <a:bodyPr/>
          <a:lstStyle>
            <a:lvl1pPr>
              <a:defRPr/>
            </a:lvl1pPr>
          </a:lstStyle>
          <a:p>
            <a:r>
              <a:rPr lang="es-AR"/>
              <a:t>FOD -  Clase 1</a:t>
            </a:r>
          </a:p>
        </p:txBody>
      </p:sp>
      <p:sp>
        <p:nvSpPr>
          <p:cNvPr id="6" name="Slide Number Placeholder 5"/>
          <p:cNvSpPr>
            <a:spLocks noGrp="1"/>
          </p:cNvSpPr>
          <p:nvPr>
            <p:ph type="sldNum" idx="12"/>
          </p:nvPr>
        </p:nvSpPr>
        <p:spPr/>
        <p:txBody>
          <a:bodyPr/>
          <a:lstStyle>
            <a:lvl1pPr>
              <a:defRPr/>
            </a:lvl1pPr>
          </a:lstStyle>
          <a:p>
            <a:fld id="{E87D297C-1CEB-4B4D-A89A-B627BB417C81}" type="slidenum">
              <a:rPr lang="es-AR"/>
              <a:pPr/>
              <a:t>‹Nº›</a:t>
            </a:fld>
            <a:endParaRPr lang="es-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775"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90775"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90775"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r>
              <a:rPr lang="es-AR"/>
              <a:t>UNLP - Facultad de Informática</a:t>
            </a:r>
          </a:p>
        </p:txBody>
      </p:sp>
      <p:sp>
        <p:nvSpPr>
          <p:cNvPr id="6" name="Footer Placeholder 5"/>
          <p:cNvSpPr>
            <a:spLocks noGrp="1"/>
          </p:cNvSpPr>
          <p:nvPr>
            <p:ph type="ftr" idx="11"/>
          </p:nvPr>
        </p:nvSpPr>
        <p:spPr/>
        <p:txBody>
          <a:bodyPr/>
          <a:lstStyle>
            <a:lvl1pPr>
              <a:defRPr/>
            </a:lvl1pPr>
          </a:lstStyle>
          <a:p>
            <a:r>
              <a:rPr lang="es-AR"/>
              <a:t>FOD -  Clase 1</a:t>
            </a:r>
          </a:p>
        </p:txBody>
      </p:sp>
      <p:sp>
        <p:nvSpPr>
          <p:cNvPr id="7" name="Slide Number Placeholder 6"/>
          <p:cNvSpPr>
            <a:spLocks noGrp="1"/>
          </p:cNvSpPr>
          <p:nvPr>
            <p:ph type="sldNum" idx="12"/>
          </p:nvPr>
        </p:nvSpPr>
        <p:spPr/>
        <p:txBody>
          <a:bodyPr/>
          <a:lstStyle>
            <a:lvl1pPr>
              <a:defRPr/>
            </a:lvl1pPr>
          </a:lstStyle>
          <a:p>
            <a:fld id="{DB52A557-8E94-4238-9E98-E5CE382C9D1D}" type="slidenum">
              <a:rPr lang="es-AR"/>
              <a:pPr/>
              <a:t>‹Nº›</a:t>
            </a:fld>
            <a:endParaRPr lang="es-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s-AR"/>
              <a:t>UNLP - Facultad de Informática</a:t>
            </a:r>
          </a:p>
        </p:txBody>
      </p:sp>
      <p:sp>
        <p:nvSpPr>
          <p:cNvPr id="5" name="Footer Placeholder 4"/>
          <p:cNvSpPr>
            <a:spLocks noGrp="1"/>
          </p:cNvSpPr>
          <p:nvPr>
            <p:ph type="ftr" idx="11"/>
          </p:nvPr>
        </p:nvSpPr>
        <p:spPr/>
        <p:txBody>
          <a:bodyPr/>
          <a:lstStyle>
            <a:lvl1pPr>
              <a:defRPr/>
            </a:lvl1pPr>
          </a:lstStyle>
          <a:p>
            <a:r>
              <a:rPr lang="es-AR"/>
              <a:t>FOD -  Clase 1</a:t>
            </a:r>
          </a:p>
        </p:txBody>
      </p:sp>
      <p:sp>
        <p:nvSpPr>
          <p:cNvPr id="6" name="Slide Number Placeholder 5"/>
          <p:cNvSpPr>
            <a:spLocks noGrp="1"/>
          </p:cNvSpPr>
          <p:nvPr>
            <p:ph type="sldNum" idx="12"/>
          </p:nvPr>
        </p:nvSpPr>
        <p:spPr/>
        <p:txBody>
          <a:bodyPr/>
          <a:lstStyle>
            <a:lvl1pPr>
              <a:defRPr/>
            </a:lvl1pPr>
          </a:lstStyle>
          <a:p>
            <a:fld id="{F262C40F-DF99-47F5-A291-C683CA48145A}" type="slidenum">
              <a:rPr lang="es-AR"/>
              <a:pPr/>
              <a:t>‹Nº›</a:t>
            </a:fld>
            <a:endParaRPr lang="es-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64650" y="623888"/>
            <a:ext cx="2224088" cy="52705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89213" y="623888"/>
            <a:ext cx="6523037" cy="5270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s-AR"/>
              <a:t>UNLP - Facultad de Informática</a:t>
            </a:r>
          </a:p>
        </p:txBody>
      </p:sp>
      <p:sp>
        <p:nvSpPr>
          <p:cNvPr id="5" name="Footer Placeholder 4"/>
          <p:cNvSpPr>
            <a:spLocks noGrp="1"/>
          </p:cNvSpPr>
          <p:nvPr>
            <p:ph type="ftr" idx="11"/>
          </p:nvPr>
        </p:nvSpPr>
        <p:spPr/>
        <p:txBody>
          <a:bodyPr/>
          <a:lstStyle>
            <a:lvl1pPr>
              <a:defRPr/>
            </a:lvl1pPr>
          </a:lstStyle>
          <a:p>
            <a:r>
              <a:rPr lang="es-AR"/>
              <a:t>FOD -  Clase 1</a:t>
            </a:r>
          </a:p>
        </p:txBody>
      </p:sp>
      <p:sp>
        <p:nvSpPr>
          <p:cNvPr id="6" name="Slide Number Placeholder 5"/>
          <p:cNvSpPr>
            <a:spLocks noGrp="1"/>
          </p:cNvSpPr>
          <p:nvPr>
            <p:ph type="sldNum" idx="12"/>
          </p:nvPr>
        </p:nvSpPr>
        <p:spPr/>
        <p:txBody>
          <a:bodyPr/>
          <a:lstStyle>
            <a:lvl1pPr>
              <a:defRPr/>
            </a:lvl1pPr>
          </a:lstStyle>
          <a:p>
            <a:fld id="{3C312559-2CDE-4A92-AC0F-77DFD930BD16}" type="slidenum">
              <a:rPr lang="es-AR"/>
              <a:pPr/>
              <a:t>‹Nº›</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4787"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613" y="2906713"/>
            <a:ext cx="10364787"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r>
              <a:rPr lang="es-AR"/>
              <a:t>UNLP - Facultad de Informática</a:t>
            </a:r>
          </a:p>
        </p:txBody>
      </p:sp>
      <p:sp>
        <p:nvSpPr>
          <p:cNvPr id="5" name="Footer Placeholder 4"/>
          <p:cNvSpPr>
            <a:spLocks noGrp="1"/>
          </p:cNvSpPr>
          <p:nvPr>
            <p:ph type="ftr" idx="11"/>
          </p:nvPr>
        </p:nvSpPr>
        <p:spPr/>
        <p:txBody>
          <a:bodyPr/>
          <a:lstStyle>
            <a:lvl1pPr>
              <a:defRPr/>
            </a:lvl1pPr>
          </a:lstStyle>
          <a:p>
            <a:r>
              <a:rPr lang="es-AR"/>
              <a:t>FOD -  Clase 1</a:t>
            </a:r>
          </a:p>
        </p:txBody>
      </p:sp>
      <p:sp>
        <p:nvSpPr>
          <p:cNvPr id="6" name="Slide Number Placeholder 5"/>
          <p:cNvSpPr>
            <a:spLocks noGrp="1"/>
          </p:cNvSpPr>
          <p:nvPr>
            <p:ph type="sldNum" idx="12"/>
          </p:nvPr>
        </p:nvSpPr>
        <p:spPr/>
        <p:txBody>
          <a:bodyPr/>
          <a:lstStyle>
            <a:lvl1pPr>
              <a:defRPr/>
            </a:lvl1pPr>
          </a:lstStyle>
          <a:p>
            <a:fld id="{F45074D9-02C4-4370-9AC2-D3BCF0459E66}" type="slidenum">
              <a:rPr lang="es-AR"/>
              <a:pPr/>
              <a:t>‹Nº›</a:t>
            </a:fld>
            <a:endParaRPr lang="es-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4963"/>
            <a:ext cx="5402263" cy="451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64263" y="1604963"/>
            <a:ext cx="5402262" cy="451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r>
              <a:rPr lang="es-AR"/>
              <a:t>UNLP - Facultad de Informática</a:t>
            </a:r>
          </a:p>
        </p:txBody>
      </p:sp>
      <p:sp>
        <p:nvSpPr>
          <p:cNvPr id="6" name="Footer Placeholder 5"/>
          <p:cNvSpPr>
            <a:spLocks noGrp="1"/>
          </p:cNvSpPr>
          <p:nvPr>
            <p:ph type="ftr" idx="11"/>
          </p:nvPr>
        </p:nvSpPr>
        <p:spPr/>
        <p:txBody>
          <a:bodyPr/>
          <a:lstStyle>
            <a:lvl1pPr>
              <a:defRPr/>
            </a:lvl1pPr>
          </a:lstStyle>
          <a:p>
            <a:r>
              <a:rPr lang="es-AR"/>
              <a:t>FOD -  Clase 1</a:t>
            </a:r>
          </a:p>
        </p:txBody>
      </p:sp>
      <p:sp>
        <p:nvSpPr>
          <p:cNvPr id="7" name="Slide Number Placeholder 6"/>
          <p:cNvSpPr>
            <a:spLocks noGrp="1"/>
          </p:cNvSpPr>
          <p:nvPr>
            <p:ph type="sldNum" idx="12"/>
          </p:nvPr>
        </p:nvSpPr>
        <p:spPr/>
        <p:txBody>
          <a:bodyPr/>
          <a:lstStyle>
            <a:lvl1pPr>
              <a:defRPr/>
            </a:lvl1pPr>
          </a:lstStyle>
          <a:p>
            <a:fld id="{28BB6959-465C-4D81-A113-C92FFA89AD35}" type="slidenum">
              <a:rPr lang="es-AR"/>
              <a:pPr/>
              <a:t>‹Nº›</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4388"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79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79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4425"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4425"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r>
              <a:rPr lang="es-AR"/>
              <a:t>UNLP - Facultad de Informática</a:t>
            </a:r>
          </a:p>
        </p:txBody>
      </p:sp>
      <p:sp>
        <p:nvSpPr>
          <p:cNvPr id="8" name="Footer Placeholder 7"/>
          <p:cNvSpPr>
            <a:spLocks noGrp="1"/>
          </p:cNvSpPr>
          <p:nvPr>
            <p:ph type="ftr" idx="11"/>
          </p:nvPr>
        </p:nvSpPr>
        <p:spPr/>
        <p:txBody>
          <a:bodyPr/>
          <a:lstStyle>
            <a:lvl1pPr>
              <a:defRPr/>
            </a:lvl1pPr>
          </a:lstStyle>
          <a:p>
            <a:r>
              <a:rPr lang="es-AR"/>
              <a:t>FOD -  Clase 1</a:t>
            </a:r>
          </a:p>
        </p:txBody>
      </p:sp>
      <p:sp>
        <p:nvSpPr>
          <p:cNvPr id="9" name="Slide Number Placeholder 8"/>
          <p:cNvSpPr>
            <a:spLocks noGrp="1"/>
          </p:cNvSpPr>
          <p:nvPr>
            <p:ph type="sldNum" idx="12"/>
          </p:nvPr>
        </p:nvSpPr>
        <p:spPr/>
        <p:txBody>
          <a:bodyPr/>
          <a:lstStyle>
            <a:lvl1pPr>
              <a:defRPr/>
            </a:lvl1pPr>
          </a:lstStyle>
          <a:p>
            <a:fld id="{3DA24C99-F5F3-4DDE-9DAC-D2C3BFF30FE5}" type="slidenum">
              <a:rPr lang="es-AR"/>
              <a:pPr/>
              <a:t>‹Nº›</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r>
              <a:rPr lang="es-AR"/>
              <a:t>UNLP - Facultad de Informática</a:t>
            </a:r>
          </a:p>
        </p:txBody>
      </p:sp>
      <p:sp>
        <p:nvSpPr>
          <p:cNvPr id="4" name="Footer Placeholder 3"/>
          <p:cNvSpPr>
            <a:spLocks noGrp="1"/>
          </p:cNvSpPr>
          <p:nvPr>
            <p:ph type="ftr" idx="11"/>
          </p:nvPr>
        </p:nvSpPr>
        <p:spPr/>
        <p:txBody>
          <a:bodyPr/>
          <a:lstStyle>
            <a:lvl1pPr>
              <a:defRPr/>
            </a:lvl1pPr>
          </a:lstStyle>
          <a:p>
            <a:r>
              <a:rPr lang="es-AR"/>
              <a:t>FOD -  Clase 1</a:t>
            </a:r>
          </a:p>
        </p:txBody>
      </p:sp>
      <p:sp>
        <p:nvSpPr>
          <p:cNvPr id="5" name="Slide Number Placeholder 4"/>
          <p:cNvSpPr>
            <a:spLocks noGrp="1"/>
          </p:cNvSpPr>
          <p:nvPr>
            <p:ph type="sldNum" idx="12"/>
          </p:nvPr>
        </p:nvSpPr>
        <p:spPr/>
        <p:txBody>
          <a:bodyPr/>
          <a:lstStyle>
            <a:lvl1pPr>
              <a:defRPr/>
            </a:lvl1pPr>
          </a:lstStyle>
          <a:p>
            <a:fld id="{D65BEE2F-2442-4D66-A67D-09B69277BD17}" type="slidenum">
              <a:rPr lang="es-AR"/>
              <a:pPr/>
              <a:t>‹Nº›</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r>
              <a:rPr lang="es-AR"/>
              <a:t>UNLP - Facultad de Informática</a:t>
            </a:r>
          </a:p>
        </p:txBody>
      </p:sp>
      <p:sp>
        <p:nvSpPr>
          <p:cNvPr id="3" name="Footer Placeholder 2"/>
          <p:cNvSpPr>
            <a:spLocks noGrp="1"/>
          </p:cNvSpPr>
          <p:nvPr>
            <p:ph type="ftr" idx="11"/>
          </p:nvPr>
        </p:nvSpPr>
        <p:spPr/>
        <p:txBody>
          <a:bodyPr/>
          <a:lstStyle>
            <a:lvl1pPr>
              <a:defRPr/>
            </a:lvl1pPr>
          </a:lstStyle>
          <a:p>
            <a:r>
              <a:rPr lang="es-AR"/>
              <a:t>FOD -  Clase 1</a:t>
            </a:r>
          </a:p>
        </p:txBody>
      </p:sp>
      <p:sp>
        <p:nvSpPr>
          <p:cNvPr id="4" name="Slide Number Placeholder 3"/>
          <p:cNvSpPr>
            <a:spLocks noGrp="1"/>
          </p:cNvSpPr>
          <p:nvPr>
            <p:ph type="sldNum" idx="12"/>
          </p:nvPr>
        </p:nvSpPr>
        <p:spPr/>
        <p:txBody>
          <a:bodyPr/>
          <a:lstStyle>
            <a:lvl1pPr>
              <a:defRPr/>
            </a:lvl1pPr>
          </a:lstStyle>
          <a:p>
            <a:fld id="{43AA16A1-F7B4-4EA3-93FD-03AE58B283BA}" type="slidenum">
              <a:rPr lang="es-AR"/>
              <a:pPr/>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7263" y="273050"/>
            <a:ext cx="681672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r>
              <a:rPr lang="es-AR"/>
              <a:t>UNLP - Facultad de Informática</a:t>
            </a:r>
          </a:p>
        </p:txBody>
      </p:sp>
      <p:sp>
        <p:nvSpPr>
          <p:cNvPr id="6" name="Footer Placeholder 5"/>
          <p:cNvSpPr>
            <a:spLocks noGrp="1"/>
          </p:cNvSpPr>
          <p:nvPr>
            <p:ph type="ftr" idx="11"/>
          </p:nvPr>
        </p:nvSpPr>
        <p:spPr/>
        <p:txBody>
          <a:bodyPr/>
          <a:lstStyle>
            <a:lvl1pPr>
              <a:defRPr/>
            </a:lvl1pPr>
          </a:lstStyle>
          <a:p>
            <a:r>
              <a:rPr lang="es-AR"/>
              <a:t>FOD -  Clase 1</a:t>
            </a:r>
          </a:p>
        </p:txBody>
      </p:sp>
      <p:sp>
        <p:nvSpPr>
          <p:cNvPr id="7" name="Slide Number Placeholder 6"/>
          <p:cNvSpPr>
            <a:spLocks noGrp="1"/>
          </p:cNvSpPr>
          <p:nvPr>
            <p:ph type="sldNum" idx="12"/>
          </p:nvPr>
        </p:nvSpPr>
        <p:spPr/>
        <p:txBody>
          <a:bodyPr/>
          <a:lstStyle>
            <a:lvl1pPr>
              <a:defRPr/>
            </a:lvl1pPr>
          </a:lstStyle>
          <a:p>
            <a:fld id="{A70FCC40-C370-4405-8266-14637FE424B7}" type="slidenum">
              <a:rPr lang="es-AR"/>
              <a:pPr/>
              <a:t>‹Nº›</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775" y="4800600"/>
            <a:ext cx="73152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90775"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90775"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r>
              <a:rPr lang="es-AR"/>
              <a:t>UNLP - Facultad de Informática</a:t>
            </a:r>
          </a:p>
        </p:txBody>
      </p:sp>
      <p:sp>
        <p:nvSpPr>
          <p:cNvPr id="6" name="Footer Placeholder 5"/>
          <p:cNvSpPr>
            <a:spLocks noGrp="1"/>
          </p:cNvSpPr>
          <p:nvPr>
            <p:ph type="ftr" idx="11"/>
          </p:nvPr>
        </p:nvSpPr>
        <p:spPr/>
        <p:txBody>
          <a:bodyPr/>
          <a:lstStyle>
            <a:lvl1pPr>
              <a:defRPr/>
            </a:lvl1pPr>
          </a:lstStyle>
          <a:p>
            <a:r>
              <a:rPr lang="es-AR"/>
              <a:t>FOD -  Clase 1</a:t>
            </a:r>
          </a:p>
        </p:txBody>
      </p:sp>
      <p:sp>
        <p:nvSpPr>
          <p:cNvPr id="7" name="Slide Number Placeholder 6"/>
          <p:cNvSpPr>
            <a:spLocks noGrp="1"/>
          </p:cNvSpPr>
          <p:nvPr>
            <p:ph type="sldNum" idx="12"/>
          </p:nvPr>
        </p:nvSpPr>
        <p:spPr/>
        <p:txBody>
          <a:bodyPr/>
          <a:lstStyle>
            <a:lvl1pPr>
              <a:defRPr/>
            </a:lvl1pPr>
          </a:lstStyle>
          <a:p>
            <a:fld id="{5930CD45-74AF-4F93-9DC0-F522FA326819}" type="slidenum">
              <a:rPr lang="es-AR"/>
              <a:pPr/>
              <a:t>‹Nº›</a:t>
            </a:fld>
            <a:endParaRPr lang="es-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rotWithShape="0">
          <a:gsLst>
            <a:gs pos="0">
              <a:srgbClr val="FFFFFF"/>
            </a:gs>
            <a:gs pos="100000">
              <a:srgbClr val="CEE9F8"/>
            </a:gs>
          </a:gsLst>
          <a:path path="shape">
            <a:fillToRect l="50000" t="50000" r="50000" b="50000"/>
          </a:path>
        </a:gradFill>
        <a:effectLst/>
      </p:bgPr>
    </p:bg>
    <p:spTree>
      <p:nvGrpSpPr>
        <p:cNvPr id="1" name=""/>
        <p:cNvGrpSpPr/>
        <p:nvPr/>
      </p:nvGrpSpPr>
      <p:grpSpPr>
        <a:xfrm>
          <a:off x="0" y="0"/>
          <a:ext cx="0" cy="0"/>
          <a:chOff x="0" y="0"/>
          <a:chExt cx="0" cy="0"/>
        </a:xfrm>
      </p:grpSpPr>
      <p:grpSp>
        <p:nvGrpSpPr>
          <p:cNvPr id="1025" name="Group 1"/>
          <p:cNvGrpSpPr>
            <a:grpSpLocks/>
          </p:cNvGrpSpPr>
          <p:nvPr/>
        </p:nvGrpSpPr>
        <p:grpSpPr bwMode="auto">
          <a:xfrm>
            <a:off x="0" y="228600"/>
            <a:ext cx="2835275" cy="6623050"/>
            <a:chOff x="0" y="144"/>
            <a:chExt cx="1786" cy="4172"/>
          </a:xfrm>
        </p:grpSpPr>
        <p:sp>
          <p:nvSpPr>
            <p:cNvPr id="1026" name="Freeform 2"/>
            <p:cNvSpPr>
              <a:spLocks noChangeArrowheads="1"/>
            </p:cNvSpPr>
            <p:nvPr/>
          </p:nvSpPr>
          <p:spPr bwMode="auto">
            <a:xfrm>
              <a:off x="0" y="1622"/>
              <a:ext cx="53" cy="384"/>
            </a:xfrm>
            <a:custGeom>
              <a:avLst/>
              <a:gdLst>
                <a:gd name="G0" fmla="+- 1 0 0"/>
                <a:gd name="G1" fmla="+- 1 0 0"/>
                <a:gd name="G2" fmla="*/ 1 53175 40960"/>
                <a:gd name="G3" fmla="+- 65501 0 0"/>
                <a:gd name="G4" fmla="*/ 1 0 0"/>
                <a:gd name="G5" fmla="+- 13 0 0"/>
                <a:gd name="G6" fmla="+- 1 0 0"/>
                <a:gd name="G7" fmla="+- 1 0 0"/>
                <a:gd name="G8" fmla="*/ 1 60299 5120"/>
                <a:gd name="G9" fmla="*/ 1 50493 55552"/>
                <a:gd name="G10" fmla="*/ G9 1 180"/>
                <a:gd name="G11" fmla="*/ G8 1 G10"/>
                <a:gd name="G12" fmla="+- 1 0 0"/>
                <a:gd name="G13" fmla="+- 1 0 0"/>
                <a:gd name="G14" fmla="*/ 1 41907 51200"/>
                <a:gd name="G15" fmla="*/ 1 50493 55552"/>
                <a:gd name="G16" fmla="*/ G15 1 180"/>
                <a:gd name="G17" fmla="*/ G14 1 G16"/>
                <a:gd name="G18" fmla="+- 1 0 0"/>
                <a:gd name="G19" fmla="+- 1 0 0"/>
                <a:gd name="G20" fmla="+- 1 0 0"/>
                <a:gd name="G21" fmla="+- 1 0 0"/>
                <a:gd name="T0" fmla="*/ 22 w 22"/>
                <a:gd name="T1" fmla="*/ 136 h 136"/>
                <a:gd name="T2" fmla="*/ 17 w 22"/>
                <a:gd name="T3" fmla="*/ 80 h 136"/>
                <a:gd name="T4" fmla="*/ 0 w 22"/>
                <a:gd name="T5" fmla="*/ 0 h 136"/>
                <a:gd name="T6" fmla="*/ 0 w 22"/>
                <a:gd name="T7" fmla="*/ 35 h 136"/>
                <a:gd name="T8" fmla="*/ 20 w 22"/>
                <a:gd name="T9" fmla="*/ 124 h 136"/>
                <a:gd name="T10" fmla="*/ 22 w 22"/>
                <a:gd name="T11" fmla="*/ 136 h 136"/>
                <a:gd name="T12" fmla="*/ 0 w 22"/>
                <a:gd name="T13" fmla="*/ 0 h 136"/>
                <a:gd name="T14" fmla="*/ 22 w 22"/>
                <a:gd name="T15" fmla="*/ 136 h 136"/>
              </a:gdLst>
              <a:ahLst/>
              <a:cxnLst>
                <a:cxn ang="0">
                  <a:pos x="T0" y="T1"/>
                </a:cxn>
                <a:cxn ang="0">
                  <a:pos x="T2" y="T3"/>
                </a:cxn>
                <a:cxn ang="0">
                  <a:pos x="T4" y="T5"/>
                </a:cxn>
                <a:cxn ang="0">
                  <a:pos x="T6" y="T7"/>
                </a:cxn>
                <a:cxn ang="0">
                  <a:pos x="T8" y="T9"/>
                </a:cxn>
                <a:cxn ang="0">
                  <a:pos x="T10" y="T11"/>
                </a:cxn>
              </a:cxnLst>
              <a:rect l="T12" t="T13" r="T14" b="T15"/>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17406D">
                <a:alpha val="20000"/>
              </a:srgbClr>
            </a:solidFill>
            <a:ln w="9525" cap="flat">
              <a:noFill/>
              <a:round/>
              <a:headEnd/>
              <a:tailEnd/>
            </a:ln>
            <a:effectLst/>
          </p:spPr>
          <p:txBody>
            <a:bodyPr wrap="none" anchor="ctr"/>
            <a:lstStyle/>
            <a:p>
              <a:endParaRPr lang="en-US"/>
            </a:p>
          </p:txBody>
        </p:sp>
        <p:sp>
          <p:nvSpPr>
            <p:cNvPr id="1027" name="Freeform 3"/>
            <p:cNvSpPr>
              <a:spLocks noChangeArrowheads="1"/>
            </p:cNvSpPr>
            <p:nvPr/>
          </p:nvSpPr>
          <p:spPr bwMode="auto">
            <a:xfrm>
              <a:off x="81" y="1988"/>
              <a:ext cx="397" cy="1453"/>
            </a:xfrm>
            <a:custGeom>
              <a:avLst/>
              <a:gdLst>
                <a:gd name="G0" fmla="+- 1 0 0"/>
                <a:gd name="G1" fmla="+- 1 0 0"/>
                <a:gd name="G2" fmla="+- 1 0 0"/>
                <a:gd name="G3" fmla="+- 1 0 0"/>
                <a:gd name="G4" fmla="+- 1 0 0"/>
                <a:gd name="G5" fmla="+- 1 0 0"/>
                <a:gd name="G6" fmla="+- 65518 0 0"/>
                <a:gd name="G7" fmla="+- 6 0 0"/>
                <a:gd name="G8" fmla="+- 1 0 0"/>
                <a:gd name="G9" fmla="+- 1 0 0"/>
                <a:gd name="G10" fmla="*/ 1 24577 2"/>
                <a:gd name="G11" fmla="+- 1 0 0"/>
                <a:gd name="G12" fmla="+- 1 0 0"/>
                <a:gd name="G13" fmla="*/ 1 0 0"/>
                <a:gd name="G14" fmla="*/ 1 50493 55552"/>
                <a:gd name="G15" fmla="*/ G14 1 180"/>
                <a:gd name="G16" fmla="*/ G13 1 G15"/>
                <a:gd name="G17" fmla="+- 65171 0 0"/>
                <a:gd name="G18" fmla="+- 65198 0 0"/>
                <a:gd name="G19" fmla="+- 65284 0 0"/>
                <a:gd name="G20" fmla="+- 1 0 0"/>
                <a:gd name="G21" fmla="+- 65481 0 0"/>
                <a:gd name="T0" fmla="*/ 86 w 140"/>
                <a:gd name="T1" fmla="*/ 350 h 504"/>
                <a:gd name="T2" fmla="*/ 139 w 140"/>
                <a:gd name="T3" fmla="*/ 504 h 504"/>
                <a:gd name="T4" fmla="*/ 140 w 140"/>
                <a:gd name="T5" fmla="*/ 478 h 504"/>
                <a:gd name="T6" fmla="*/ 95 w 140"/>
                <a:gd name="T7" fmla="*/ 347 h 504"/>
                <a:gd name="T8" fmla="*/ 0 w 140"/>
                <a:gd name="T9" fmla="*/ 0 h 504"/>
                <a:gd name="T10" fmla="*/ 6 w 140"/>
                <a:gd name="T11" fmla="*/ 61 h 504"/>
                <a:gd name="T12" fmla="*/ 86 w 140"/>
                <a:gd name="T13" fmla="*/ 350 h 504"/>
                <a:gd name="T14" fmla="*/ 0 w 140"/>
                <a:gd name="T15" fmla="*/ 0 h 504"/>
                <a:gd name="T16" fmla="*/ 140 w 140"/>
                <a:gd name="T17" fmla="*/ 504 h 504"/>
              </a:gdLst>
              <a:ahLst/>
              <a:cxnLst>
                <a:cxn ang="0">
                  <a:pos x="T0" y="T1"/>
                </a:cxn>
                <a:cxn ang="0">
                  <a:pos x="T2" y="T3"/>
                </a:cxn>
                <a:cxn ang="0">
                  <a:pos x="T4" y="T5"/>
                </a:cxn>
                <a:cxn ang="0">
                  <a:pos x="T6" y="T7"/>
                </a:cxn>
                <a:cxn ang="0">
                  <a:pos x="T8" y="T9"/>
                </a:cxn>
                <a:cxn ang="0">
                  <a:pos x="T10" y="T11"/>
                </a:cxn>
                <a:cxn ang="0">
                  <a:pos x="T12" y="T13"/>
                </a:cxn>
              </a:cxnLst>
              <a:rect l="T14" t="T15" r="T16" b="T17"/>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17406D">
                <a:alpha val="20000"/>
              </a:srgbClr>
            </a:solidFill>
            <a:ln w="9525" cap="flat">
              <a:noFill/>
              <a:round/>
              <a:headEnd/>
              <a:tailEnd/>
            </a:ln>
            <a:effectLst/>
          </p:spPr>
          <p:txBody>
            <a:bodyPr wrap="none" anchor="ctr"/>
            <a:lstStyle/>
            <a:p>
              <a:endParaRPr lang="en-US"/>
            </a:p>
          </p:txBody>
        </p:sp>
        <p:sp>
          <p:nvSpPr>
            <p:cNvPr id="1028" name="Freeform 4"/>
            <p:cNvSpPr>
              <a:spLocks noChangeArrowheads="1"/>
            </p:cNvSpPr>
            <p:nvPr/>
          </p:nvSpPr>
          <p:spPr bwMode="auto">
            <a:xfrm>
              <a:off x="508" y="3431"/>
              <a:ext cx="374" cy="884"/>
            </a:xfrm>
            <a:custGeom>
              <a:avLst/>
              <a:gdLst>
                <a:gd name="G0" fmla="*/ 1 52723 50432"/>
                <a:gd name="G1" fmla="*/ 1 50493 55552"/>
                <a:gd name="G2" fmla="*/ G1 1 180"/>
                <a:gd name="G3" fmla="*/ G0 1 G2"/>
                <a:gd name="G4" fmla="+- 4 0 0"/>
                <a:gd name="G5" fmla="+- 65527 0 0"/>
                <a:gd name="G6" fmla="+- 65501 0 0"/>
                <a:gd name="G7" fmla="+- 1 0 0"/>
                <a:gd name="G8" fmla="+- 1 0 0"/>
                <a:gd name="G9" fmla="+- 1 0 0"/>
                <a:gd name="G10" fmla="+- 1 0 0"/>
                <a:gd name="G11" fmla="+- 1 0 0"/>
                <a:gd name="G12" fmla="+- 1 0 0"/>
                <a:gd name="G13" fmla="+- 1 0 0"/>
                <a:gd name="G14" fmla="+- 2 0 0"/>
                <a:gd name="G15" fmla="cos 12 G14"/>
                <a:gd name="G16" fmla="+- 1 0 0"/>
                <a:gd name="G17" fmla="+- 1 0 0"/>
                <a:gd name="G18" fmla="+- 1 0 0"/>
                <a:gd name="G19" fmla="*/ 1 50493 45568"/>
                <a:gd name="G20" fmla="*/ 1 50493 55552"/>
                <a:gd name="G21" fmla="*/ G20 1 180"/>
                <a:gd name="G22" fmla="*/ G19 1 G21"/>
                <a:gd name="G23" fmla="+- 1 0 0"/>
                <a:gd name="G24" fmla="+- 29 0 0"/>
                <a:gd name="G25" fmla="+- 1 0 0"/>
                <a:gd name="G26" fmla="+- 1 0 0"/>
                <a:gd name="G27" fmla="+- 1 0 0"/>
                <a:gd name="G28" fmla="+- 1 0 0"/>
                <a:gd name="T0" fmla="*/ 8 w 132"/>
                <a:gd name="T1" fmla="*/ 22 h 308"/>
                <a:gd name="T2" fmla="*/ 0 w 132"/>
                <a:gd name="T3" fmla="*/ 0 h 308"/>
                <a:gd name="T4" fmla="*/ 0 w 132"/>
                <a:gd name="T5" fmla="*/ 29 h 308"/>
                <a:gd name="T6" fmla="*/ 68 w 132"/>
                <a:gd name="T7" fmla="*/ 194 h 308"/>
                <a:gd name="T8" fmla="*/ 123 w 132"/>
                <a:gd name="T9" fmla="*/ 308 h 308"/>
                <a:gd name="T10" fmla="*/ 132 w 132"/>
                <a:gd name="T11" fmla="*/ 308 h 308"/>
                <a:gd name="T12" fmla="*/ 77 w 132"/>
                <a:gd name="T13" fmla="*/ 190 h 308"/>
                <a:gd name="T14" fmla="*/ 8 w 132"/>
                <a:gd name="T15" fmla="*/ 22 h 308"/>
                <a:gd name="T16" fmla="*/ 0 w 132"/>
                <a:gd name="T17" fmla="*/ 0 h 308"/>
                <a:gd name="T18" fmla="*/ 132 w 132"/>
                <a:gd name="T19" fmla="*/ 308 h 308"/>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17406D">
                <a:alpha val="20000"/>
              </a:srgbClr>
            </a:solidFill>
            <a:ln w="9525" cap="flat">
              <a:noFill/>
              <a:round/>
              <a:headEnd/>
              <a:tailEnd/>
            </a:ln>
            <a:effectLst/>
          </p:spPr>
          <p:txBody>
            <a:bodyPr wrap="none" anchor="ctr"/>
            <a:lstStyle/>
            <a:p>
              <a:endParaRPr lang="en-US"/>
            </a:p>
          </p:txBody>
        </p:sp>
        <p:sp>
          <p:nvSpPr>
            <p:cNvPr id="1029" name="Freeform 5"/>
            <p:cNvSpPr>
              <a:spLocks noChangeArrowheads="1"/>
            </p:cNvSpPr>
            <p:nvPr/>
          </p:nvSpPr>
          <p:spPr bwMode="auto">
            <a:xfrm>
              <a:off x="605" y="4097"/>
              <a:ext cx="98" cy="219"/>
            </a:xfrm>
            <a:custGeom>
              <a:avLst/>
              <a:gdLst>
                <a:gd name="G0" fmla="+- 1 0 0"/>
                <a:gd name="G1" fmla="+- 1 0 0"/>
                <a:gd name="G2" fmla="+- 1 0 0"/>
                <a:gd name="G3" fmla="+- 65517 0 0"/>
                <a:gd name="G4" fmla="+- 1 0 0"/>
                <a:gd name="G5" fmla="+- 2 0 0"/>
                <a:gd name="G6" fmla="+- 1 0 0"/>
                <a:gd name="G7" fmla="+- 1 0 0"/>
                <a:gd name="G8" fmla="+- 1 0 0"/>
                <a:gd name="G9" fmla="+- 1 0 0"/>
                <a:gd name="T0" fmla="*/ 28 w 37"/>
                <a:gd name="T1" fmla="*/ 79 h 79"/>
                <a:gd name="T2" fmla="*/ 37 w 37"/>
                <a:gd name="T3" fmla="*/ 79 h 79"/>
                <a:gd name="T4" fmla="*/ 0 w 37"/>
                <a:gd name="T5" fmla="*/ 0 h 79"/>
                <a:gd name="T6" fmla="*/ 28 w 37"/>
                <a:gd name="T7" fmla="*/ 79 h 79"/>
                <a:gd name="T8" fmla="*/ 0 w 37"/>
                <a:gd name="T9" fmla="*/ 0 h 79"/>
                <a:gd name="T10" fmla="*/ 37 w 37"/>
                <a:gd name="T11" fmla="*/ 79 h 79"/>
              </a:gdLst>
              <a:ahLst/>
              <a:cxnLst>
                <a:cxn ang="0">
                  <a:pos x="T0" y="T1"/>
                </a:cxn>
                <a:cxn ang="0">
                  <a:pos x="T2" y="T3"/>
                </a:cxn>
                <a:cxn ang="0">
                  <a:pos x="T4" y="T5"/>
                </a:cxn>
                <a:cxn ang="0">
                  <a:pos x="T6" y="T7"/>
                </a:cxn>
              </a:cxnLst>
              <a:rect l="T8" t="T9" r="T10" b="T11"/>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17406D">
                <a:alpha val="20000"/>
              </a:srgbClr>
            </a:solidFill>
            <a:ln w="9525" cap="flat">
              <a:noFill/>
              <a:round/>
              <a:headEnd/>
              <a:tailEnd/>
            </a:ln>
            <a:effectLst/>
          </p:spPr>
          <p:txBody>
            <a:bodyPr wrap="none" anchor="ctr"/>
            <a:lstStyle/>
            <a:p>
              <a:endParaRPr lang="en-US"/>
            </a:p>
          </p:txBody>
        </p:sp>
        <p:sp>
          <p:nvSpPr>
            <p:cNvPr id="1030" name="Freeform 6"/>
            <p:cNvSpPr>
              <a:spLocks noChangeArrowheads="1"/>
            </p:cNvSpPr>
            <p:nvPr/>
          </p:nvSpPr>
          <p:spPr bwMode="auto">
            <a:xfrm>
              <a:off x="63" y="2016"/>
              <a:ext cx="507" cy="2087"/>
            </a:xfrm>
            <a:custGeom>
              <a:avLst/>
              <a:gdLst>
                <a:gd name="G0" fmla="+- 1 0 0"/>
                <a:gd name="G1" fmla="+- 534 0 0"/>
                <a:gd name="G2" fmla="sin 55312 G1"/>
                <a:gd name="G3" fmla="+- 534 0 0"/>
                <a:gd name="G4" fmla="cos 54852 G3"/>
                <a:gd name="G5" fmla="+- G2 0 G4"/>
                <a:gd name="G6" fmla="*/ G5 65535 1"/>
                <a:gd name="G7" fmla="+- G6 10800 0"/>
                <a:gd name="G8" fmla="+- 1 0 0"/>
                <a:gd name="G9" fmla="+- 1 0 0"/>
                <a:gd name="G10" fmla="+- 1 0 0"/>
                <a:gd name="G11" fmla="*/ 1 65435 16384"/>
                <a:gd name="G12" fmla="*/ 1 50493 55552"/>
                <a:gd name="G13" fmla="*/ G12 1 180"/>
                <a:gd name="G14" fmla="*/ G11 1 G13"/>
                <a:gd name="G15" fmla="+- 65465 0 0"/>
                <a:gd name="G16" fmla="+- 1 0 0"/>
                <a:gd name="G17" fmla="+- 1 0 0"/>
                <a:gd name="G18" fmla="+- 1 0 0"/>
                <a:gd name="G19" fmla="+- 1 0 0"/>
                <a:gd name="G20" fmla="+- 1 0 0"/>
                <a:gd name="G21" fmla="+- 1 0 0"/>
                <a:gd name="G22" fmla="+- 1 0 0"/>
                <a:gd name="G23" fmla="+- 1 0 0"/>
                <a:gd name="G24" fmla="+- 1 0 0"/>
                <a:gd name="G25" fmla="*/ 1 24577 2"/>
                <a:gd name="G26" fmla="+- 1 0 0"/>
                <a:gd name="G27" fmla="+- 1 0 0"/>
                <a:gd name="G28" fmla="+- 1 0 0"/>
                <a:gd name="G29" fmla="*/ 1 0 0"/>
                <a:gd name="G30" fmla="*/ 1 50493 55552"/>
                <a:gd name="G31" fmla="*/ G30 1 180"/>
                <a:gd name="G32" fmla="*/ G29 1 G31"/>
                <a:gd name="G33" fmla="+- 65118 0 0"/>
                <a:gd name="G34" fmla="+- 65340 0 0"/>
                <a:gd name="G35" fmla="+- 65497 0 0"/>
                <a:gd name="G36" fmla="+- 1 0 0"/>
                <a:gd name="G37" fmla="+- 65332 0 0"/>
                <a:gd name="G38" fmla="+- 65106 0 0"/>
                <a:gd name="G39" fmla="+- 65015 0 0"/>
                <a:gd name="G40" fmla="+- 64992 0 0"/>
                <a:gd name="G41" fmla="+- 65002 0 0"/>
                <a:gd name="G42" fmla="+- 65038 0 0"/>
                <a:gd name="T0" fmla="*/ 162 w 178"/>
                <a:gd name="T1" fmla="*/ 660 h 722"/>
                <a:gd name="T2" fmla="*/ 116 w 178"/>
                <a:gd name="T3" fmla="*/ 534 h 722"/>
                <a:gd name="T4" fmla="*/ 40 w 178"/>
                <a:gd name="T5" fmla="*/ 236 h 722"/>
                <a:gd name="T6" fmla="*/ 12 w 178"/>
                <a:gd name="T7" fmla="*/ 51 h 722"/>
                <a:gd name="T8" fmla="*/ 0 w 178"/>
                <a:gd name="T9" fmla="*/ 0 h 722"/>
                <a:gd name="T10" fmla="*/ 33 w 178"/>
                <a:gd name="T11" fmla="*/ 237 h 722"/>
                <a:gd name="T12" fmla="*/ 107 w 178"/>
                <a:gd name="T13" fmla="*/ 537 h 722"/>
                <a:gd name="T14" fmla="*/ 160 w 178"/>
                <a:gd name="T15" fmla="*/ 681 h 722"/>
                <a:gd name="T16" fmla="*/ 178 w 178"/>
                <a:gd name="T17" fmla="*/ 722 h 722"/>
                <a:gd name="T18" fmla="*/ 174 w 178"/>
                <a:gd name="T19" fmla="*/ 708 h 722"/>
                <a:gd name="T20" fmla="*/ 162 w 178"/>
                <a:gd name="T21" fmla="*/ 660 h 722"/>
                <a:gd name="T22" fmla="*/ 0 w 178"/>
                <a:gd name="T23" fmla="*/ 0 h 722"/>
                <a:gd name="T24" fmla="*/ 178 w 178"/>
                <a:gd name="T2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17406D">
                <a:alpha val="20000"/>
              </a:srgbClr>
            </a:solidFill>
            <a:ln w="9525" cap="flat">
              <a:noFill/>
              <a:round/>
              <a:headEnd/>
              <a:tailEnd/>
            </a:ln>
            <a:effectLst/>
          </p:spPr>
          <p:txBody>
            <a:bodyPr wrap="none" anchor="ctr"/>
            <a:lstStyle/>
            <a:p>
              <a:endParaRPr lang="en-US"/>
            </a:p>
          </p:txBody>
        </p:sp>
        <p:sp>
          <p:nvSpPr>
            <p:cNvPr id="1031" name="Freeform 7"/>
            <p:cNvSpPr>
              <a:spLocks noChangeArrowheads="1"/>
            </p:cNvSpPr>
            <p:nvPr/>
          </p:nvSpPr>
          <p:spPr bwMode="auto">
            <a:xfrm>
              <a:off x="14" y="144"/>
              <a:ext cx="57" cy="1834"/>
            </a:xfrm>
            <a:custGeom>
              <a:avLst/>
              <a:gdLst>
                <a:gd name="G0" fmla="*/ 1 64607 55552"/>
                <a:gd name="G1" fmla="*/ 1 55825 55552"/>
                <a:gd name="G2" fmla="*/ 1 0 0"/>
                <a:gd name="G3" fmla="+- 1 0 0"/>
                <a:gd name="G4" fmla="+- 1 0 0"/>
                <a:gd name="G5" fmla="+- 1 0 0"/>
                <a:gd name="G6" fmla="+- 1 0 0"/>
                <a:gd name="G7" fmla="+- 372 0 0"/>
                <a:gd name="G8" fmla="+- 9 0 0"/>
                <a:gd name="G9" fmla="*/ 1 0 0"/>
                <a:gd name="G10" fmla="*/ 1 0 0"/>
                <a:gd name="G11" fmla="+- 89 0 0"/>
                <a:gd name="G12" fmla="*/ 1 0 0"/>
                <a:gd name="G13" fmla="+- 474 0 0"/>
                <a:gd name="G14" fmla="*/ 1 11105 25216"/>
                <a:gd name="G15" fmla="+- 1 0 0"/>
                <a:gd name="G16" fmla="+- 1 0 0"/>
                <a:gd name="G17" fmla="+- 1 0 0"/>
                <a:gd name="G18" fmla="*/ 1 0 0"/>
                <a:gd name="G19" fmla="+- 1 0 0"/>
                <a:gd name="G20" fmla="+- 1 0 0"/>
                <a:gd name="G21" fmla="+- 1 0 0"/>
                <a:gd name="G22" fmla="+- 1 0 0"/>
                <a:gd name="G23" fmla="+- 1 0 0"/>
                <a:gd name="G24" fmla="*/ 1 0 0"/>
                <a:gd name="G25" fmla="+- 12 0 0"/>
                <a:gd name="G26" fmla="+- 1 0 0"/>
                <a:gd name="G27" fmla="*/ 1 0 0"/>
                <a:gd name="T0" fmla="*/ 11 w 23"/>
                <a:gd name="T1" fmla="*/ 577 h 635"/>
                <a:gd name="T2" fmla="*/ 12 w 23"/>
                <a:gd name="T3" fmla="*/ 589 h 635"/>
                <a:gd name="T4" fmla="*/ 22 w 23"/>
                <a:gd name="T5" fmla="*/ 632 h 635"/>
                <a:gd name="T6" fmla="*/ 23 w 23"/>
                <a:gd name="T7" fmla="*/ 635 h 635"/>
                <a:gd name="T8" fmla="*/ 17 w 23"/>
                <a:gd name="T9" fmla="*/ 576 h 635"/>
                <a:gd name="T10" fmla="*/ 5 w 23"/>
                <a:gd name="T11" fmla="*/ 269 h 635"/>
                <a:gd name="T12" fmla="*/ 15 w 23"/>
                <a:gd name="T13" fmla="*/ 0 h 635"/>
                <a:gd name="T14" fmla="*/ 12 w 23"/>
                <a:gd name="T15" fmla="*/ 0 h 635"/>
                <a:gd name="T16" fmla="*/ 1 w 23"/>
                <a:gd name="T17" fmla="*/ 269 h 635"/>
                <a:gd name="T18" fmla="*/ 11 w 23"/>
                <a:gd name="T19" fmla="*/ 577 h 635"/>
                <a:gd name="T20" fmla="*/ 0 w 23"/>
                <a:gd name="T21" fmla="*/ 0 h 635"/>
                <a:gd name="T22" fmla="*/ 23 w 23"/>
                <a:gd name="T23" fmla="*/ 635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17406D">
                <a:alpha val="20000"/>
              </a:srgbClr>
            </a:solidFill>
            <a:ln w="9525" cap="flat">
              <a:noFill/>
              <a:round/>
              <a:headEnd/>
              <a:tailEnd/>
            </a:ln>
            <a:effectLst/>
          </p:spPr>
          <p:txBody>
            <a:bodyPr wrap="none" anchor="ctr"/>
            <a:lstStyle/>
            <a:p>
              <a:endParaRPr lang="en-US"/>
            </a:p>
          </p:txBody>
        </p:sp>
        <p:sp>
          <p:nvSpPr>
            <p:cNvPr id="1032" name="Freeform 8"/>
            <p:cNvSpPr>
              <a:spLocks noChangeArrowheads="1"/>
            </p:cNvSpPr>
            <p:nvPr/>
          </p:nvSpPr>
          <p:spPr bwMode="auto">
            <a:xfrm>
              <a:off x="49" y="1855"/>
              <a:ext cx="39" cy="301"/>
            </a:xfrm>
            <a:custGeom>
              <a:avLst/>
              <a:gdLst>
                <a:gd name="G0" fmla="+- 65519 0 0"/>
                <a:gd name="G1" fmla="+- 37 0 0"/>
                <a:gd name="G2" fmla="+- 13 0 0"/>
                <a:gd name="G3" fmla="sin 73 G2"/>
                <a:gd name="G4" fmla="+- 1 0 0"/>
                <a:gd name="G5" fmla="*/ 1 18935 60496"/>
                <a:gd name="G6" fmla="+- 10 0 0"/>
                <a:gd name="G7" fmla="cos 45 G6"/>
                <a:gd name="G8" fmla="+- 7 0 0"/>
                <a:gd name="G9" fmla="cos 43 G8"/>
                <a:gd name="G10" fmla="+- 14 0 0"/>
                <a:gd name="G11" fmla="*/ 1 60299 5120"/>
                <a:gd name="G12" fmla="*/ 1 50493 55552"/>
                <a:gd name="G13" fmla="*/ G12 1 180"/>
                <a:gd name="G14" fmla="*/ G11 1 G13"/>
                <a:gd name="G15" fmla="+- 1 0 0"/>
                <a:gd name="G16" fmla="+- 1 0 0"/>
                <a:gd name="G17" fmla="*/ 1 0 0"/>
                <a:gd name="G18" fmla="*/ 1 50493 55552"/>
                <a:gd name="G19" fmla="*/ G18 1 180"/>
                <a:gd name="G20" fmla="*/ G17 1 G19"/>
                <a:gd name="G21" fmla="+- 5 0 0"/>
                <a:gd name="G22" fmla="+- 1 0 0"/>
                <a:gd name="G23" fmla="+- 1 0 0"/>
                <a:gd name="G24" fmla="+- 1 0 0"/>
                <a:gd name="T0" fmla="*/ 0 w 17"/>
                <a:gd name="T1" fmla="*/ 0 h 107"/>
                <a:gd name="T2" fmla="*/ 5 w 17"/>
                <a:gd name="T3" fmla="*/ 56 h 107"/>
                <a:gd name="T4" fmla="*/ 17 w 17"/>
                <a:gd name="T5" fmla="*/ 107 h 107"/>
                <a:gd name="T6" fmla="*/ 11 w 17"/>
                <a:gd name="T7" fmla="*/ 46 h 107"/>
                <a:gd name="T8" fmla="*/ 10 w 17"/>
                <a:gd name="T9" fmla="*/ 43 h 107"/>
                <a:gd name="T10" fmla="*/ 0 w 17"/>
                <a:gd name="T11" fmla="*/ 0 h 107"/>
                <a:gd name="T12" fmla="*/ 0 w 17"/>
                <a:gd name="T13" fmla="*/ 0 h 107"/>
                <a:gd name="T14" fmla="*/ 17 w 17"/>
                <a:gd name="T15" fmla="*/ 107 h 107"/>
              </a:gdLst>
              <a:ahLst/>
              <a:cxnLst>
                <a:cxn ang="0">
                  <a:pos x="T0" y="T1"/>
                </a:cxn>
                <a:cxn ang="0">
                  <a:pos x="T2" y="T3"/>
                </a:cxn>
                <a:cxn ang="0">
                  <a:pos x="T4" y="T5"/>
                </a:cxn>
                <a:cxn ang="0">
                  <a:pos x="T6" y="T7"/>
                </a:cxn>
                <a:cxn ang="0">
                  <a:pos x="T8" y="T9"/>
                </a:cxn>
                <a:cxn ang="0">
                  <a:pos x="T10" y="T11"/>
                </a:cxn>
              </a:cxnLst>
              <a:rect l="T12" t="T13" r="T14" b="T15"/>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17406D">
                <a:alpha val="20000"/>
              </a:srgbClr>
            </a:solidFill>
            <a:ln w="9525" cap="flat">
              <a:noFill/>
              <a:round/>
              <a:headEnd/>
              <a:tailEnd/>
            </a:ln>
            <a:effectLst/>
          </p:spPr>
          <p:txBody>
            <a:bodyPr wrap="none" anchor="ctr"/>
            <a:lstStyle/>
            <a:p>
              <a:endParaRPr lang="en-US"/>
            </a:p>
          </p:txBody>
        </p:sp>
        <p:sp>
          <p:nvSpPr>
            <p:cNvPr id="1033" name="Freeform 9"/>
            <p:cNvSpPr>
              <a:spLocks noChangeArrowheads="1"/>
            </p:cNvSpPr>
            <p:nvPr/>
          </p:nvSpPr>
          <p:spPr bwMode="auto">
            <a:xfrm>
              <a:off x="485" y="3451"/>
              <a:ext cx="110" cy="635"/>
            </a:xfrm>
            <a:custGeom>
              <a:avLst/>
              <a:gdLst>
                <a:gd name="G0" fmla="+- 65505 0 0"/>
                <a:gd name="G1" fmla="*/ 1 67 2"/>
                <a:gd name="G2" fmla="*/ 1 39223 5120"/>
                <a:gd name="G3" fmla="*/ 1 50493 55552"/>
                <a:gd name="G4" fmla="*/ G3 1 180"/>
                <a:gd name="G5" fmla="*/ G2 1 G4"/>
                <a:gd name="G6" fmla="+- 1 0 0"/>
                <a:gd name="G7" fmla="+- 1 0 0"/>
                <a:gd name="G8" fmla="+- 1 0 0"/>
                <a:gd name="G9" fmla="+- 1 0 0"/>
                <a:gd name="G10" fmla="+- 1 0 0"/>
                <a:gd name="G11" fmla="+- 1 0 0"/>
                <a:gd name="G12" fmla="*/ 1 36617 51200"/>
                <a:gd name="G13" fmla="+- 8 0 0"/>
                <a:gd name="G14" fmla="sin 45 G13"/>
                <a:gd name="G15" fmla="*/ 1 44061 10240"/>
                <a:gd name="G16" fmla="*/ 1 50493 55552"/>
                <a:gd name="G17" fmla="*/ G16 1 180"/>
                <a:gd name="G18" fmla="*/ G15 1 G17"/>
                <a:gd name="G19" fmla="*/ 1 45251 55552"/>
                <a:gd name="G20" fmla="+- 3 0 0"/>
                <a:gd name="G21" fmla="*/ 1 11105 25216"/>
                <a:gd name="G22" fmla="+- 1 0 0"/>
                <a:gd name="G23" fmla="+- 1 0 0"/>
                <a:gd name="G24" fmla="+- 1 0 0"/>
                <a:gd name="G25" fmla="*/ 1 0 0"/>
                <a:gd name="G26" fmla="+- 5 0 0"/>
                <a:gd name="G27" fmla="+- 1 0 0"/>
                <a:gd name="G28" fmla="+- 1 0 0"/>
                <a:gd name="G29" fmla="+- 1 0 0"/>
                <a:gd name="G30" fmla="+- 1 0 0"/>
                <a:gd name="G31" fmla="+- 1 0 0"/>
                <a:gd name="G32" fmla="+- 1 0 0"/>
                <a:gd name="G33" fmla="+- 1 0 0"/>
                <a:gd name="G34" fmla="+- 1 0 0"/>
                <a:gd name="T0" fmla="*/ 0 w 41"/>
                <a:gd name="T1" fmla="*/ 0 h 222"/>
                <a:gd name="T2" fmla="*/ 5 w 41"/>
                <a:gd name="T3" fmla="*/ 93 h 222"/>
                <a:gd name="T4" fmla="*/ 17 w 41"/>
                <a:gd name="T5" fmla="*/ 166 h 222"/>
                <a:gd name="T6" fmla="*/ 24 w 41"/>
                <a:gd name="T7" fmla="*/ 184 h 222"/>
                <a:gd name="T8" fmla="*/ 41 w 41"/>
                <a:gd name="T9" fmla="*/ 222 h 222"/>
                <a:gd name="T10" fmla="*/ 38 w 41"/>
                <a:gd name="T11" fmla="*/ 212 h 222"/>
                <a:gd name="T12" fmla="*/ 13 w 41"/>
                <a:gd name="T13" fmla="*/ 92 h 222"/>
                <a:gd name="T14" fmla="*/ 8 w 41"/>
                <a:gd name="T15" fmla="*/ 22 h 222"/>
                <a:gd name="T16" fmla="*/ 7 w 41"/>
                <a:gd name="T17" fmla="*/ 18 h 222"/>
                <a:gd name="T18" fmla="*/ 0 w 41"/>
                <a:gd name="T19" fmla="*/ 0 h 222"/>
                <a:gd name="T20" fmla="*/ 0 w 41"/>
                <a:gd name="T21" fmla="*/ 0 h 222"/>
                <a:gd name="T22" fmla="*/ 41 w 41"/>
                <a:gd name="T23"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17406D">
                <a:alpha val="20000"/>
              </a:srgbClr>
            </a:solidFill>
            <a:ln w="9525" cap="flat">
              <a:noFill/>
              <a:round/>
              <a:headEnd/>
              <a:tailEnd/>
            </a:ln>
            <a:effectLst/>
          </p:spPr>
          <p:txBody>
            <a:bodyPr wrap="none" anchor="ctr"/>
            <a:lstStyle/>
            <a:p>
              <a:endParaRPr lang="en-US"/>
            </a:p>
          </p:txBody>
        </p:sp>
        <p:sp>
          <p:nvSpPr>
            <p:cNvPr id="1034" name="Freeform 10"/>
            <p:cNvSpPr>
              <a:spLocks noChangeArrowheads="1"/>
            </p:cNvSpPr>
            <p:nvPr/>
          </p:nvSpPr>
          <p:spPr bwMode="auto">
            <a:xfrm>
              <a:off x="488" y="881"/>
              <a:ext cx="1298" cy="2540"/>
            </a:xfrm>
            <a:custGeom>
              <a:avLst/>
              <a:gdLst>
                <a:gd name="G0" fmla="*/ 1 16239 45568"/>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0 0"/>
                <a:gd name="G15" fmla="+- 1 0 0"/>
                <a:gd name="G16" fmla="+- 1 0 0"/>
                <a:gd name="G17" fmla="+- 1 0 0"/>
                <a:gd name="G18" fmla="+- 1 0 0"/>
                <a:gd name="G19" fmla="+- 771 0 0"/>
                <a:gd name="G20" fmla="+- 65535 0 0"/>
                <a:gd name="G21" fmla="+- 65532 0 0"/>
                <a:gd name="G22" fmla="+- 7 0 0"/>
                <a:gd name="G23" fmla="*/ 1 18059 51200"/>
                <a:gd name="G24" fmla="*/ 1 26159 30272"/>
                <a:gd name="G25" fmla="*/ 1 24577 2"/>
                <a:gd name="G26" fmla="+- 1 0 0"/>
                <a:gd name="G27" fmla="+- 1 0 0"/>
                <a:gd name="G28" fmla="+- 1 0 0"/>
                <a:gd name="G29" fmla="+- 1 0 0"/>
                <a:gd name="G30" fmla="+- 1 0 0"/>
                <a:gd name="G31" fmla="+- 804 0 0"/>
                <a:gd name="G32" fmla="+- 464 0 0"/>
                <a:gd name="G33" fmla="+- 103 0 0"/>
                <a:gd name="G34" fmla="+- 65355 0 0"/>
                <a:gd name="G35" fmla="+- 65219 0 0"/>
                <a:gd name="G36" fmla="+- 65130 0 0"/>
                <a:gd name="G37" fmla="+- 65087 0 0"/>
                <a:gd name="G38" fmla="+- 65131 0 0"/>
                <a:gd name="G39" fmla="+- 65216 0 0"/>
                <a:gd name="G40" fmla="+- 65341 0 0"/>
                <a:gd name="G41" fmla="+- 36 0 0"/>
                <a:gd name="G42" fmla="+- 341 0 0"/>
                <a:gd name="G43" fmla="+- 611 0 0"/>
                <a:gd name="G44" fmla="+- 854 0 0"/>
                <a:gd name="G45" fmla="+- 852 0 0"/>
                <a:gd name="G46" fmla="+- 871 0 0"/>
                <a:gd name="G47" fmla="+- 837 0 0"/>
                <a:gd name="G48" fmla="+- 1 0 0"/>
                <a:gd name="T0" fmla="*/ 7 w 450"/>
                <a:gd name="T1" fmla="*/ 854 h 878"/>
                <a:gd name="T2" fmla="*/ 50 w 450"/>
                <a:gd name="T3" fmla="*/ 613 h 878"/>
                <a:gd name="T4" fmla="*/ 149 w 450"/>
                <a:gd name="T5" fmla="*/ 388 h 878"/>
                <a:gd name="T6" fmla="*/ 285 w 450"/>
                <a:gd name="T7" fmla="*/ 183 h 878"/>
                <a:gd name="T8" fmla="*/ 364 w 450"/>
                <a:gd name="T9" fmla="*/ 89 h 878"/>
                <a:gd name="T10" fmla="*/ 406 w 450"/>
                <a:gd name="T11" fmla="*/ 44 h 878"/>
                <a:gd name="T12" fmla="*/ 450 w 450"/>
                <a:gd name="T13" fmla="*/ 1 h 878"/>
                <a:gd name="T14" fmla="*/ 450 w 450"/>
                <a:gd name="T15" fmla="*/ 0 h 878"/>
                <a:gd name="T16" fmla="*/ 405 w 450"/>
                <a:gd name="T17" fmla="*/ 43 h 878"/>
                <a:gd name="T18" fmla="*/ 363 w 450"/>
                <a:gd name="T19" fmla="*/ 88 h 878"/>
                <a:gd name="T20" fmla="*/ 283 w 450"/>
                <a:gd name="T21" fmla="*/ 181 h 878"/>
                <a:gd name="T22" fmla="*/ 145 w 450"/>
                <a:gd name="T23" fmla="*/ 386 h 878"/>
                <a:gd name="T24" fmla="*/ 45 w 450"/>
                <a:gd name="T25" fmla="*/ 611 h 878"/>
                <a:gd name="T26" fmla="*/ 0 w 450"/>
                <a:gd name="T27" fmla="*/ 854 h 878"/>
                <a:gd name="T28" fmla="*/ 0 w 450"/>
                <a:gd name="T29" fmla="*/ 859 h 878"/>
                <a:gd name="T30" fmla="*/ 7 w 450"/>
                <a:gd name="T31" fmla="*/ 878 h 878"/>
                <a:gd name="T32" fmla="*/ 7 w 450"/>
                <a:gd name="T33" fmla="*/ 854 h 878"/>
                <a:gd name="T34" fmla="*/ 0 w 450"/>
                <a:gd name="T35" fmla="*/ 0 h 878"/>
                <a:gd name="T36" fmla="*/ 450 w 450"/>
                <a:gd name="T37" fmla="*/ 878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T34" t="T35" r="T36" b="T37"/>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17406D">
                <a:alpha val="20000"/>
              </a:srgbClr>
            </a:solidFill>
            <a:ln w="9525" cap="flat">
              <a:noFill/>
              <a:round/>
              <a:headEnd/>
              <a:tailEnd/>
            </a:ln>
            <a:effectLst/>
          </p:spPr>
          <p:txBody>
            <a:bodyPr wrap="none" anchor="ctr"/>
            <a:lstStyle/>
            <a:p>
              <a:endParaRPr lang="en-US"/>
            </a:p>
          </p:txBody>
        </p:sp>
        <p:sp>
          <p:nvSpPr>
            <p:cNvPr id="1035" name="Freeform 11"/>
            <p:cNvSpPr>
              <a:spLocks noChangeArrowheads="1"/>
            </p:cNvSpPr>
            <p:nvPr/>
          </p:nvSpPr>
          <p:spPr bwMode="auto">
            <a:xfrm>
              <a:off x="581" y="4113"/>
              <a:ext cx="92" cy="202"/>
            </a:xfrm>
            <a:custGeom>
              <a:avLst/>
              <a:gdLst>
                <a:gd name="G0" fmla="+- 65519 0 0"/>
                <a:gd name="G1" fmla="*/ 1 55619 55552"/>
                <a:gd name="G2" fmla="+- 1 0 0"/>
                <a:gd name="G3" fmla="+- 1 0 0"/>
                <a:gd name="G4" fmla="+- 24 0 0"/>
                <a:gd name="G5" fmla="+- 2 0 0"/>
                <a:gd name="G6" fmla="+- 1 0 0"/>
                <a:gd name="G7" fmla="+- 1 0 0"/>
                <a:gd name="G8" fmla="+- 1 0 0"/>
                <a:gd name="G9" fmla="+- 1 0 0"/>
                <a:gd name="T0" fmla="*/ 0 w 35"/>
                <a:gd name="T1" fmla="*/ 0 h 73"/>
                <a:gd name="T2" fmla="*/ 26 w 35"/>
                <a:gd name="T3" fmla="*/ 73 h 73"/>
                <a:gd name="T4" fmla="*/ 35 w 35"/>
                <a:gd name="T5" fmla="*/ 73 h 73"/>
                <a:gd name="T6" fmla="*/ 0 w 35"/>
                <a:gd name="T7" fmla="*/ 0 h 73"/>
                <a:gd name="T8" fmla="*/ 0 w 35"/>
                <a:gd name="T9" fmla="*/ 0 h 73"/>
                <a:gd name="T10" fmla="*/ 35 w 35"/>
                <a:gd name="T11" fmla="*/ 73 h 73"/>
              </a:gdLst>
              <a:ahLst/>
              <a:cxnLst>
                <a:cxn ang="0">
                  <a:pos x="T0" y="T1"/>
                </a:cxn>
                <a:cxn ang="0">
                  <a:pos x="T2" y="T3"/>
                </a:cxn>
                <a:cxn ang="0">
                  <a:pos x="T4" y="T5"/>
                </a:cxn>
                <a:cxn ang="0">
                  <a:pos x="T6" y="T7"/>
                </a:cxn>
              </a:cxnLst>
              <a:rect l="T8" t="T9" r="T10" b="T11"/>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17406D">
                <a:alpha val="20000"/>
              </a:srgbClr>
            </a:solidFill>
            <a:ln w="9525" cap="flat">
              <a:noFill/>
              <a:round/>
              <a:headEnd/>
              <a:tailEnd/>
            </a:ln>
            <a:effectLst/>
          </p:spPr>
          <p:txBody>
            <a:bodyPr wrap="none" anchor="ctr"/>
            <a:lstStyle/>
            <a:p>
              <a:endParaRPr lang="en-US"/>
            </a:p>
          </p:txBody>
        </p:sp>
        <p:sp>
          <p:nvSpPr>
            <p:cNvPr id="1036" name="Freeform 12"/>
            <p:cNvSpPr>
              <a:spLocks noChangeArrowheads="1"/>
            </p:cNvSpPr>
            <p:nvPr/>
          </p:nvSpPr>
          <p:spPr bwMode="auto">
            <a:xfrm>
              <a:off x="485" y="3376"/>
              <a:ext cx="13" cy="129"/>
            </a:xfrm>
            <a:custGeom>
              <a:avLst/>
              <a:gdLst>
                <a:gd name="G0" fmla="*/ 1 60893 50432"/>
                <a:gd name="G1" fmla="*/ 1 31055 25600"/>
                <a:gd name="G2" fmla="*/ 1 50493 55552"/>
                <a:gd name="G3" fmla="*/ G2 1 180"/>
                <a:gd name="G4" fmla="*/ G1 1 G3"/>
                <a:gd name="G5" fmla="*/ 1 15499 51200"/>
                <a:gd name="G6" fmla="*/ 1 50493 55552"/>
                <a:gd name="G7" fmla="*/ G6 1 180"/>
                <a:gd name="G8" fmla="*/ G5 1 G7"/>
                <a:gd name="G9" fmla="*/ 1 20409 55552"/>
                <a:gd name="G10" fmla="*/ 1 50493 55552"/>
                <a:gd name="G11" fmla="*/ G10 1 180"/>
                <a:gd name="G12" fmla="*/ G9 1 G11"/>
                <a:gd name="G13" fmla="+- 6 0 0"/>
                <a:gd name="G14" fmla="+- 65528 0 0"/>
                <a:gd name="G15" fmla="+- 65532 0 0"/>
                <a:gd name="G16" fmla="+- 38 0 0"/>
                <a:gd name="G17" fmla="*/ 1 60299 5120"/>
                <a:gd name="G18" fmla="*/ 1 50493 55552"/>
                <a:gd name="G19" fmla="*/ G18 1 180"/>
                <a:gd name="G20" fmla="*/ G17 1 G19"/>
                <a:gd name="G21" fmla="+- 1 0 0"/>
                <a:gd name="G22" fmla="+- 1 0 0"/>
                <a:gd name="G23" fmla="*/ 1 61631 50432"/>
                <a:gd name="G24" fmla="*/ 1 50493 55552"/>
                <a:gd name="G25" fmla="*/ G24 1 180"/>
                <a:gd name="G26" fmla="*/ G23 1 G25"/>
                <a:gd name="G27" fmla="+- 1 0 0"/>
                <a:gd name="G28" fmla="+- 1 0 0"/>
                <a:gd name="G29" fmla="+- 1 0 0"/>
                <a:gd name="G30" fmla="+- 1 0 0"/>
                <a:gd name="T0" fmla="*/ 7 w 8"/>
                <a:gd name="T1" fmla="*/ 44 h 48"/>
                <a:gd name="T2" fmla="*/ 8 w 8"/>
                <a:gd name="T3" fmla="*/ 48 h 48"/>
                <a:gd name="T4" fmla="*/ 8 w 8"/>
                <a:gd name="T5" fmla="*/ 19 h 48"/>
                <a:gd name="T6" fmla="*/ 1 w 8"/>
                <a:gd name="T7" fmla="*/ 0 h 48"/>
                <a:gd name="T8" fmla="*/ 0 w 8"/>
                <a:gd name="T9" fmla="*/ 26 h 48"/>
                <a:gd name="T10" fmla="*/ 7 w 8"/>
                <a:gd name="T11" fmla="*/ 44 h 48"/>
                <a:gd name="T12" fmla="*/ 0 w 8"/>
                <a:gd name="T13" fmla="*/ 0 h 48"/>
                <a:gd name="T14" fmla="*/ 8 w 8"/>
                <a:gd name="T15" fmla="*/ 48 h 48"/>
              </a:gdLst>
              <a:ahLst/>
              <a:cxnLst>
                <a:cxn ang="0">
                  <a:pos x="T0" y="T1"/>
                </a:cxn>
                <a:cxn ang="0">
                  <a:pos x="T2" y="T3"/>
                </a:cxn>
                <a:cxn ang="0">
                  <a:pos x="T4" y="T5"/>
                </a:cxn>
                <a:cxn ang="0">
                  <a:pos x="T6" y="T7"/>
                </a:cxn>
                <a:cxn ang="0">
                  <a:pos x="T8" y="T9"/>
                </a:cxn>
                <a:cxn ang="0">
                  <a:pos x="T10" y="T11"/>
                </a:cxn>
              </a:cxnLst>
              <a:rect l="T12" t="T13" r="T14" b="T15"/>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17406D">
                <a:alpha val="20000"/>
              </a:srgbClr>
            </a:solidFill>
            <a:ln w="9525" cap="flat">
              <a:noFill/>
              <a:round/>
              <a:headEnd/>
              <a:tailEnd/>
            </a:ln>
            <a:effectLst/>
          </p:spPr>
          <p:txBody>
            <a:bodyPr wrap="none" anchor="ctr"/>
            <a:lstStyle/>
            <a:p>
              <a:endParaRPr lang="en-US"/>
            </a:p>
          </p:txBody>
        </p:sp>
        <p:sp>
          <p:nvSpPr>
            <p:cNvPr id="1037" name="Freeform 13"/>
            <p:cNvSpPr>
              <a:spLocks noChangeArrowheads="1"/>
            </p:cNvSpPr>
            <p:nvPr/>
          </p:nvSpPr>
          <p:spPr bwMode="auto">
            <a:xfrm>
              <a:off x="535" y="3934"/>
              <a:ext cx="140" cy="382"/>
            </a:xfrm>
            <a:custGeom>
              <a:avLst/>
              <a:gdLst>
                <a:gd name="G0" fmla="*/ 1 45251 55552"/>
                <a:gd name="G1" fmla="+- 3 0 0"/>
                <a:gd name="G2" fmla="+- 16 0 0"/>
                <a:gd name="G3" fmla="*/ 1 17079 51200"/>
                <a:gd name="G4" fmla="+- 11 0 0"/>
                <a:gd name="G5" fmla="+- 1 0 0"/>
                <a:gd name="G6" fmla="+- 1 0 0"/>
                <a:gd name="G7" fmla="+- 1 0 0"/>
                <a:gd name="G8" fmla="+- 1 0 0"/>
                <a:gd name="G9" fmla="+- 1 0 0"/>
                <a:gd name="G10" fmla="*/ 1 37275 51200"/>
                <a:gd name="G11" fmla="+- 2 0 0"/>
                <a:gd name="G12" fmla="cos 12 G11"/>
                <a:gd name="G13" fmla="+- 1 0 0"/>
                <a:gd name="G14" fmla="+- 1 0 0"/>
                <a:gd name="G15" fmla="+- 1 0 0"/>
                <a:gd name="G16" fmla="+- 18 0 0"/>
                <a:gd name="G17" fmla="+- 1 0 0"/>
                <a:gd name="G18" fmla="*/ 1 0 0"/>
                <a:gd name="G19" fmla="*/ 1 0 0"/>
                <a:gd name="G20" fmla="+- 1 0 0"/>
                <a:gd name="G21" fmla="+- 1 0 0"/>
                <a:gd name="G22" fmla="+- 1 0 0"/>
                <a:gd name="T0" fmla="*/ 7 w 52"/>
                <a:gd name="T1" fmla="*/ 18 h 135"/>
                <a:gd name="T2" fmla="*/ 0 w 52"/>
                <a:gd name="T3" fmla="*/ 0 h 135"/>
                <a:gd name="T4" fmla="*/ 12 w 52"/>
                <a:gd name="T5" fmla="*/ 48 h 135"/>
                <a:gd name="T6" fmla="*/ 16 w 52"/>
                <a:gd name="T7" fmla="*/ 62 h 135"/>
                <a:gd name="T8" fmla="*/ 51 w 52"/>
                <a:gd name="T9" fmla="*/ 135 h 135"/>
                <a:gd name="T10" fmla="*/ 52 w 52"/>
                <a:gd name="T11" fmla="*/ 135 h 135"/>
                <a:gd name="T12" fmla="*/ 24 w 52"/>
                <a:gd name="T13" fmla="*/ 56 h 135"/>
                <a:gd name="T14" fmla="*/ 7 w 52"/>
                <a:gd name="T15" fmla="*/ 18 h 135"/>
                <a:gd name="T16" fmla="*/ 0 w 52"/>
                <a:gd name="T17" fmla="*/ 0 h 135"/>
                <a:gd name="T18" fmla="*/ 52 w 52"/>
                <a:gd name="T19" fmla="*/ 135 h 135"/>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17406D">
                <a:alpha val="20000"/>
              </a:srgbClr>
            </a:solidFill>
            <a:ln w="9525" cap="flat">
              <a:noFill/>
              <a:round/>
              <a:headEnd/>
              <a:tailEnd/>
            </a:ln>
            <a:effectLst/>
          </p:spPr>
          <p:txBody>
            <a:bodyPr wrap="none" anchor="ctr"/>
            <a:lstStyle/>
            <a:p>
              <a:endParaRPr lang="en-US"/>
            </a:p>
          </p:txBody>
        </p:sp>
      </p:grpSp>
      <p:grpSp>
        <p:nvGrpSpPr>
          <p:cNvPr id="1038" name="Group 14"/>
          <p:cNvGrpSpPr>
            <a:grpSpLocks/>
          </p:cNvGrpSpPr>
          <p:nvPr/>
        </p:nvGrpSpPr>
        <p:grpSpPr bwMode="auto">
          <a:xfrm>
            <a:off x="26988" y="0"/>
            <a:ext cx="2339975" cy="6837363"/>
            <a:chOff x="17" y="0"/>
            <a:chExt cx="1474" cy="4307"/>
          </a:xfrm>
        </p:grpSpPr>
        <p:sp>
          <p:nvSpPr>
            <p:cNvPr id="1039" name="Freeform 15"/>
            <p:cNvSpPr>
              <a:spLocks noChangeArrowheads="1"/>
            </p:cNvSpPr>
            <p:nvPr/>
          </p:nvSpPr>
          <p:spPr bwMode="auto">
            <a:xfrm>
              <a:off x="17" y="0"/>
              <a:ext cx="301" cy="2762"/>
            </a:xfrm>
            <a:custGeom>
              <a:avLst/>
              <a:gdLst>
                <a:gd name="G0" fmla="*/ 1 63715 20480"/>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88 0 0"/>
                <a:gd name="G14" fmla="*/ 1 45491 25216"/>
                <a:gd name="G15" fmla="+- 92 0 0"/>
                <a:gd name="G16" fmla="+- 31 0 0"/>
                <a:gd name="G17" fmla="+- 1 0 0"/>
                <a:gd name="G18" fmla="+- 65505 0 0"/>
                <a:gd name="G19" fmla="*/ 1 24809 25600"/>
                <a:gd name="G20" fmla="+- 131 0 0"/>
                <a:gd name="G21" fmla="*/ 1 32799 20480"/>
                <a:gd name="G22" fmla="*/ 1 24577 2"/>
                <a:gd name="G23" fmla="+- 1 0 0"/>
                <a:gd name="G24" fmla="+- 1 0 0"/>
                <a:gd name="G25" fmla="+- 1 0 0"/>
                <a:gd name="G26" fmla="+- 1 0 0"/>
                <a:gd name="G27" fmla="*/ 1 0 0"/>
                <a:gd name="G28" fmla="*/ 1 50493 55552"/>
                <a:gd name="G29" fmla="*/ G28 1 180"/>
                <a:gd name="G30" fmla="*/ G27 1 G29"/>
                <a:gd name="G31" fmla="+- 65117 0 0"/>
                <a:gd name="G32" fmla="+- 64914 0 0"/>
                <a:gd name="G33" fmla="+- 64726 0 0"/>
                <a:gd name="G34" fmla="+- 64719 0 0"/>
                <a:gd name="G35" fmla="+- 64761 0 0"/>
                <a:gd name="G36" fmla="+- 64769 0 0"/>
                <a:gd name="G37" fmla="+- 64921 0 0"/>
                <a:gd name="G38" fmla="+- 65122 0 0"/>
                <a:gd name="G39" fmla="+- 65336 0 0"/>
                <a:gd name="G40" fmla="+- 65447 0 0"/>
                <a:gd name="G41" fmla="+- 1 0 0"/>
                <a:gd name="G42" fmla="+- 1 0 0"/>
                <a:gd name="G43" fmla="+- 65445 0 0"/>
                <a:gd name="G44" fmla="+- 65333 0 0"/>
                <a:gd name="G45" fmla="+- 27 0 0"/>
                <a:gd name="T0" fmla="*/ 7 w 103"/>
                <a:gd name="T1" fmla="*/ 210 h 920"/>
                <a:gd name="T2" fmla="*/ 26 w 103"/>
                <a:gd name="T3" fmla="*/ 445 h 920"/>
                <a:gd name="T4" fmla="*/ 57 w 103"/>
                <a:gd name="T5" fmla="*/ 679 h 920"/>
                <a:gd name="T6" fmla="*/ 101 w 103"/>
                <a:gd name="T7" fmla="*/ 911 h 920"/>
                <a:gd name="T8" fmla="*/ 103 w 103"/>
                <a:gd name="T9" fmla="*/ 920 h 920"/>
                <a:gd name="T10" fmla="*/ 99 w 103"/>
                <a:gd name="T11" fmla="*/ 874 h 920"/>
                <a:gd name="T12" fmla="*/ 99 w 103"/>
                <a:gd name="T13" fmla="*/ 866 h 920"/>
                <a:gd name="T14" fmla="*/ 63 w 103"/>
                <a:gd name="T15" fmla="*/ 678 h 920"/>
                <a:gd name="T16" fmla="*/ 30 w 103"/>
                <a:gd name="T17" fmla="*/ 444 h 920"/>
                <a:gd name="T18" fmla="*/ 9 w 103"/>
                <a:gd name="T19" fmla="*/ 209 h 920"/>
                <a:gd name="T20" fmla="*/ 3 w 103"/>
                <a:gd name="T21" fmla="*/ 92 h 920"/>
                <a:gd name="T22" fmla="*/ 1 w 103"/>
                <a:gd name="T23" fmla="*/ 0 h 920"/>
                <a:gd name="T24" fmla="*/ 0 w 103"/>
                <a:gd name="T25" fmla="*/ 0 h 920"/>
                <a:gd name="T26" fmla="*/ 1 w 103"/>
                <a:gd name="T27" fmla="*/ 92 h 920"/>
                <a:gd name="T28" fmla="*/ 7 w 103"/>
                <a:gd name="T29" fmla="*/ 210 h 920"/>
                <a:gd name="T30" fmla="*/ 0 w 103"/>
                <a:gd name="T31" fmla="*/ 0 h 920"/>
                <a:gd name="T32" fmla="*/ 103 w 103"/>
                <a:gd name="T33" fmla="*/ 920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T30" t="T31" r="T32" b="T33"/>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17406D"/>
            </a:solidFill>
            <a:ln w="9525" cap="flat">
              <a:noFill/>
              <a:round/>
              <a:headEnd/>
              <a:tailEnd/>
            </a:ln>
            <a:effectLst/>
          </p:spPr>
          <p:txBody>
            <a:bodyPr wrap="none" anchor="ctr"/>
            <a:lstStyle/>
            <a:p>
              <a:endParaRPr lang="en-US"/>
            </a:p>
          </p:txBody>
        </p:sp>
        <p:sp>
          <p:nvSpPr>
            <p:cNvPr id="1040" name="Freeform 16"/>
            <p:cNvSpPr>
              <a:spLocks noChangeArrowheads="1"/>
            </p:cNvSpPr>
            <p:nvPr/>
          </p:nvSpPr>
          <p:spPr bwMode="auto">
            <a:xfrm>
              <a:off x="347" y="2719"/>
              <a:ext cx="256" cy="986"/>
            </a:xfrm>
            <a:custGeom>
              <a:avLst/>
              <a:gdLst>
                <a:gd name="G0" fmla="+- 1 0 0"/>
                <a:gd name="G1" fmla="+- 1 0 0"/>
                <a:gd name="G2" fmla="+- 1 0 0"/>
                <a:gd name="G3" fmla="+- 1 0 0"/>
                <a:gd name="G4" fmla="+- 1 0 0"/>
                <a:gd name="G5" fmla="+- 1 0 0"/>
                <a:gd name="G6" fmla="+- 1 0 0"/>
                <a:gd name="G7" fmla="+- 1 0 0"/>
                <a:gd name="G8" fmla="*/ 1 25 2"/>
                <a:gd name="G9" fmla="*/ 1 33217 15136"/>
                <a:gd name="G10" fmla="+- 1 0 0"/>
                <a:gd name="G11" fmla="+- 2 0 0"/>
                <a:gd name="G12" fmla="cos 12 G11"/>
                <a:gd name="G13" fmla="+- 1 0 0"/>
                <a:gd name="G14" fmla="+- 1 0 0"/>
                <a:gd name="G15" fmla="+- 1 0 0"/>
                <a:gd name="G16" fmla="+- 1 0 0"/>
                <a:gd name="G17" fmla="+- 1 0 0"/>
                <a:gd name="G18" fmla="+- 1 0 0"/>
                <a:gd name="G19" fmla="+- 1 0 0"/>
                <a:gd name="G20" fmla="+- 1 0 0"/>
                <a:gd name="G21" fmla="+- 1 0 0"/>
                <a:gd name="G22" fmla="+- 63 0 0"/>
                <a:gd name="T0" fmla="*/ 53 w 88"/>
                <a:gd name="T1" fmla="*/ 229 h 330"/>
                <a:gd name="T2" fmla="*/ 88 w 88"/>
                <a:gd name="T3" fmla="*/ 330 h 330"/>
                <a:gd name="T4" fmla="*/ 88 w 88"/>
                <a:gd name="T5" fmla="*/ 308 h 330"/>
                <a:gd name="T6" fmla="*/ 88 w 88"/>
                <a:gd name="T7" fmla="*/ 304 h 330"/>
                <a:gd name="T8" fmla="*/ 62 w 88"/>
                <a:gd name="T9" fmla="*/ 226 h 330"/>
                <a:gd name="T10" fmla="*/ 0 w 88"/>
                <a:gd name="T11" fmla="*/ 0 h 330"/>
                <a:gd name="T12" fmla="*/ 7 w 88"/>
                <a:gd name="T13" fmla="*/ 63 h 330"/>
                <a:gd name="T14" fmla="*/ 53 w 88"/>
                <a:gd name="T15" fmla="*/ 229 h 330"/>
                <a:gd name="T16" fmla="*/ 0 w 88"/>
                <a:gd name="T17" fmla="*/ 0 h 330"/>
                <a:gd name="T18" fmla="*/ 88 w 88"/>
                <a:gd name="T19" fmla="*/ 330 h 33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17406D"/>
            </a:solidFill>
            <a:ln w="9525" cap="flat">
              <a:noFill/>
              <a:round/>
              <a:headEnd/>
              <a:tailEnd/>
            </a:ln>
            <a:effectLst/>
          </p:spPr>
          <p:txBody>
            <a:bodyPr wrap="none" anchor="ctr"/>
            <a:lstStyle/>
            <a:p>
              <a:endParaRPr lang="en-US"/>
            </a:p>
          </p:txBody>
        </p:sp>
        <p:sp>
          <p:nvSpPr>
            <p:cNvPr id="1041" name="Freeform 17"/>
            <p:cNvSpPr>
              <a:spLocks noChangeArrowheads="1"/>
            </p:cNvSpPr>
            <p:nvPr/>
          </p:nvSpPr>
          <p:spPr bwMode="auto">
            <a:xfrm>
              <a:off x="634" y="3693"/>
              <a:ext cx="261" cy="614"/>
            </a:xfrm>
            <a:custGeom>
              <a:avLst/>
              <a:gdLst>
                <a:gd name="G0" fmla="+- 4 0 0"/>
                <a:gd name="G1" fmla="*/ 1 5 2"/>
                <a:gd name="G2" fmla="+- 65526 0 0"/>
                <a:gd name="G3" fmla="*/ 1 34889 45568"/>
                <a:gd name="G4" fmla="+- 1 0 0"/>
                <a:gd name="G5" fmla="+- 1 0 0"/>
                <a:gd name="G6" fmla="+- 1 0 0"/>
                <a:gd name="G7" fmla="+- 1 0 0"/>
                <a:gd name="G8" fmla="+- 1 0 0"/>
                <a:gd name="G9" fmla="+- 1 0 0"/>
                <a:gd name="G10" fmla="+- 1 0 0"/>
                <a:gd name="G11" fmla="+- 2 0 0"/>
                <a:gd name="G12" fmla="cos 12 G11"/>
                <a:gd name="G13" fmla="+- 1 0 0"/>
                <a:gd name="G14" fmla="+- 1 0 0"/>
                <a:gd name="G15" fmla="+- 1 0 0"/>
                <a:gd name="G16" fmla="*/ 1 0 0"/>
                <a:gd name="G17" fmla="+- 1 0 0"/>
                <a:gd name="G18" fmla="*/ 1 0 0"/>
                <a:gd name="G19" fmla="+- 1 0 0"/>
                <a:gd name="G20" fmla="+- 1 0 0"/>
                <a:gd name="G21" fmla="+- 1 0 0"/>
                <a:gd name="G22" fmla="+- 1 0 0"/>
                <a:gd name="T0" fmla="*/ 6 w 90"/>
                <a:gd name="T1" fmla="*/ 15 h 207"/>
                <a:gd name="T2" fmla="*/ 0 w 90"/>
                <a:gd name="T3" fmla="*/ 0 h 207"/>
                <a:gd name="T4" fmla="*/ 1 w 90"/>
                <a:gd name="T5" fmla="*/ 29 h 207"/>
                <a:gd name="T6" fmla="*/ 42 w 90"/>
                <a:gd name="T7" fmla="*/ 127 h 207"/>
                <a:gd name="T8" fmla="*/ 80 w 90"/>
                <a:gd name="T9" fmla="*/ 207 h 207"/>
                <a:gd name="T10" fmla="*/ 90 w 90"/>
                <a:gd name="T11" fmla="*/ 207 h 207"/>
                <a:gd name="T12" fmla="*/ 50 w 90"/>
                <a:gd name="T13" fmla="*/ 123 h 207"/>
                <a:gd name="T14" fmla="*/ 6 w 90"/>
                <a:gd name="T15" fmla="*/ 15 h 207"/>
                <a:gd name="T16" fmla="*/ 0 w 90"/>
                <a:gd name="T17" fmla="*/ 0 h 207"/>
                <a:gd name="T18" fmla="*/ 90 w 90"/>
                <a:gd name="T19" fmla="*/ 207 h 207"/>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17406D"/>
            </a:solidFill>
            <a:ln w="9525" cap="flat">
              <a:noFill/>
              <a:round/>
              <a:headEnd/>
              <a:tailEnd/>
            </a:ln>
            <a:effectLst/>
          </p:spPr>
          <p:txBody>
            <a:bodyPr wrap="none" anchor="ctr"/>
            <a:lstStyle/>
            <a:p>
              <a:endParaRPr lang="en-US"/>
            </a:p>
          </p:txBody>
        </p:sp>
        <p:sp>
          <p:nvSpPr>
            <p:cNvPr id="1042" name="Freeform 18"/>
            <p:cNvSpPr>
              <a:spLocks noChangeArrowheads="1"/>
            </p:cNvSpPr>
            <p:nvPr/>
          </p:nvSpPr>
          <p:spPr bwMode="auto">
            <a:xfrm>
              <a:off x="329" y="2749"/>
              <a:ext cx="337" cy="1398"/>
            </a:xfrm>
            <a:custGeom>
              <a:avLst/>
              <a:gdLst>
                <a:gd name="G0" fmla="+- 1 0 0"/>
                <a:gd name="G1" fmla="+- 1 0 0"/>
                <a:gd name="G2" fmla="+- 1 0 0"/>
                <a:gd name="G3" fmla="+- 1 0 0"/>
                <a:gd name="G4" fmla="+- 1 0 0"/>
                <a:gd name="G5" fmla="+- 4 0 0"/>
                <a:gd name="G6" fmla="sin 35 G5"/>
                <a:gd name="G7" fmla="+- 65490 0 0"/>
                <a:gd name="G8" fmla="*/ 1 53059 60544"/>
                <a:gd name="G9" fmla="+- 1 0 0"/>
                <a:gd name="G10" fmla="+- 1 0 0"/>
                <a:gd name="G11" fmla="+- 1 0 0"/>
                <a:gd name="G12" fmla="+- 1 0 0"/>
                <a:gd name="G13" fmla="+- 1 0 0"/>
                <a:gd name="G14" fmla="+- 1 0 0"/>
                <a:gd name="G15" fmla="+- 1 0 0"/>
                <a:gd name="G16" fmla="+- 1 0 0"/>
                <a:gd name="G17" fmla="*/ 1 24577 2"/>
                <a:gd name="G18" fmla="+- 1 0 0"/>
                <a:gd name="G19" fmla="+- 1 0 0"/>
                <a:gd name="G20" fmla="+- 1 0 0"/>
                <a:gd name="G21" fmla="*/ 1 0 0"/>
                <a:gd name="G22" fmla="*/ 1 50493 55552"/>
                <a:gd name="G23" fmla="*/ G22 1 180"/>
                <a:gd name="G24" fmla="*/ G21 1 G23"/>
                <a:gd name="G25" fmla="+- 65270 0 0"/>
                <a:gd name="G26" fmla="+- 65414 0 0"/>
                <a:gd name="G27" fmla="+- 65496 0 0"/>
                <a:gd name="G28" fmla="+- 1 0 0"/>
                <a:gd name="G29" fmla="+- 65405 0 0"/>
                <a:gd name="G30" fmla="+- 65258 0 0"/>
                <a:gd name="G31" fmla="+- 65198 0 0"/>
                <a:gd name="G32" fmla="+- 65184 0 0"/>
                <a:gd name="G33" fmla="+- 65190 0 0"/>
                <a:gd name="G34" fmla="+- 65228 0 0"/>
                <a:gd name="T0" fmla="*/ 101 w 115"/>
                <a:gd name="T1" fmla="*/ 409 h 467"/>
                <a:gd name="T2" fmla="*/ 78 w 115"/>
                <a:gd name="T3" fmla="*/ 344 h 467"/>
                <a:gd name="T4" fmla="*/ 29 w 115"/>
                <a:gd name="T5" fmla="*/ 151 h 467"/>
                <a:gd name="T6" fmla="*/ 13 w 115"/>
                <a:gd name="T7" fmla="*/ 53 h 467"/>
                <a:gd name="T8" fmla="*/ 0 w 115"/>
                <a:gd name="T9" fmla="*/ 0 h 467"/>
                <a:gd name="T10" fmla="*/ 21 w 115"/>
                <a:gd name="T11" fmla="*/ 152 h 467"/>
                <a:gd name="T12" fmla="*/ 69 w 115"/>
                <a:gd name="T13" fmla="*/ 347 h 467"/>
                <a:gd name="T14" fmla="*/ 103 w 115"/>
                <a:gd name="T15" fmla="*/ 441 h 467"/>
                <a:gd name="T16" fmla="*/ 115 w 115"/>
                <a:gd name="T17" fmla="*/ 467 h 467"/>
                <a:gd name="T18" fmla="*/ 112 w 115"/>
                <a:gd name="T19" fmla="*/ 458 h 467"/>
                <a:gd name="T20" fmla="*/ 101 w 115"/>
                <a:gd name="T21" fmla="*/ 409 h 467"/>
                <a:gd name="T22" fmla="*/ 0 w 115"/>
                <a:gd name="T23" fmla="*/ 0 h 467"/>
                <a:gd name="T24" fmla="*/ 115 w 115"/>
                <a:gd name="T25" fmla="*/ 467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17406D"/>
            </a:solidFill>
            <a:ln w="9525" cap="flat">
              <a:noFill/>
              <a:round/>
              <a:headEnd/>
              <a:tailEnd/>
            </a:ln>
            <a:effectLst/>
          </p:spPr>
          <p:txBody>
            <a:bodyPr wrap="none" anchor="ctr"/>
            <a:lstStyle/>
            <a:p>
              <a:endParaRPr lang="en-US"/>
            </a:p>
          </p:txBody>
        </p:sp>
        <p:sp>
          <p:nvSpPr>
            <p:cNvPr id="1043" name="Freeform 19"/>
            <p:cNvSpPr>
              <a:spLocks noChangeArrowheads="1"/>
            </p:cNvSpPr>
            <p:nvPr/>
          </p:nvSpPr>
          <p:spPr bwMode="auto">
            <a:xfrm>
              <a:off x="295" y="812"/>
              <a:ext cx="100" cy="1897"/>
            </a:xfrm>
            <a:custGeom>
              <a:avLst/>
              <a:gdLst>
                <a:gd name="G0" fmla="+- 1 0 0"/>
                <a:gd name="G1" fmla="+- 25 0 0"/>
                <a:gd name="G2" fmla="*/ 1 8735 10240"/>
                <a:gd name="G3" fmla="*/ 1 50493 55552"/>
                <a:gd name="G4" fmla="*/ G3 1 180"/>
                <a:gd name="G5" fmla="*/ G2 1 G4"/>
                <a:gd name="G6" fmla="+- 398 0 0"/>
                <a:gd name="G7" fmla="*/ 1 56577 10240"/>
                <a:gd name="G8" fmla="*/ 1 50493 55552"/>
                <a:gd name="G9" fmla="*/ G8 1 180"/>
                <a:gd name="G10" fmla="*/ G7 1 G9"/>
                <a:gd name="G11" fmla="*/ 1 0 0"/>
                <a:gd name="G12" fmla="+- 1 0 0"/>
                <a:gd name="G13" fmla="+- 1 0 0"/>
                <a:gd name="G14" fmla="+- 1 0 0"/>
                <a:gd name="G15" fmla="+- 1 0 0"/>
                <a:gd name="G16" fmla="+- 1 0 0"/>
                <a:gd name="G17" fmla="*/ 1 52197 60544"/>
                <a:gd name="G18" fmla="+- 4 0 0"/>
                <a:gd name="G19" fmla="cos 198 G18"/>
                <a:gd name="G20" fmla="*/ 1 41481 1024"/>
                <a:gd name="G21" fmla="+- 65474 0 0"/>
                <a:gd name="G22" fmla="*/ 1 51083 0"/>
                <a:gd name="G23" fmla="*/ 1 15371 55552"/>
                <a:gd name="G24" fmla="*/ 1 18493 25600"/>
                <a:gd name="G25" fmla="+- 1 0 0"/>
                <a:gd name="G26" fmla="*/ 1 24577 2"/>
                <a:gd name="G27" fmla="+- 1 0 0"/>
                <a:gd name="G28" fmla="+- 1 0 0"/>
                <a:gd name="G29" fmla="+- 1 0 0"/>
                <a:gd name="G30" fmla="+- 4 0 0"/>
                <a:gd name="G31" fmla="+- 620 0 0"/>
                <a:gd name="G32" fmla="+- 592 0 0"/>
                <a:gd name="G33" fmla="+- 385 0 0"/>
                <a:gd name="G34" fmla="+- 176 0 0"/>
                <a:gd name="G35" fmla="+- 63 0 0"/>
                <a:gd name="G36" fmla="+- 65501 0 0"/>
                <a:gd name="G37" fmla="+- 65516 0 0"/>
                <a:gd name="G38" fmla="+- 89 0 0"/>
                <a:gd name="G39" fmla="+- 197 0 0"/>
                <a:gd name="G40" fmla="+- 391 0 0"/>
                <a:gd name="G41" fmla="+- 573 0 0"/>
                <a:gd name="G42" fmla="+- 615 0 0"/>
                <a:gd name="G43" fmla="+- 620 0 0"/>
                <a:gd name="T0" fmla="*/ 17 w 36"/>
                <a:gd name="T1" fmla="*/ 633 h 633"/>
                <a:gd name="T2" fmla="*/ 13 w 36"/>
                <a:gd name="T3" fmla="*/ 597 h 633"/>
                <a:gd name="T4" fmla="*/ 5 w 36"/>
                <a:gd name="T5" fmla="*/ 398 h 633"/>
                <a:gd name="T6" fmla="*/ 13 w 36"/>
                <a:gd name="T7" fmla="*/ 198 h 633"/>
                <a:gd name="T8" fmla="*/ 22 w 36"/>
                <a:gd name="T9" fmla="*/ 99 h 633"/>
                <a:gd name="T10" fmla="*/ 36 w 36"/>
                <a:gd name="T11" fmla="*/ 0 h 633"/>
                <a:gd name="T12" fmla="*/ 35 w 36"/>
                <a:gd name="T13" fmla="*/ 0 h 633"/>
                <a:gd name="T14" fmla="*/ 20 w 36"/>
                <a:gd name="T15" fmla="*/ 99 h 633"/>
                <a:gd name="T16" fmla="*/ 10 w 36"/>
                <a:gd name="T17" fmla="*/ 198 h 633"/>
                <a:gd name="T18" fmla="*/ 1 w 36"/>
                <a:gd name="T19" fmla="*/ 398 h 633"/>
                <a:gd name="T20" fmla="*/ 7 w 36"/>
                <a:gd name="T21" fmla="*/ 589 h 633"/>
                <a:gd name="T22" fmla="*/ 16 w 36"/>
                <a:gd name="T23" fmla="*/ 632 h 633"/>
                <a:gd name="T24" fmla="*/ 17 w 36"/>
                <a:gd name="T25" fmla="*/ 633 h 633"/>
                <a:gd name="T26" fmla="*/ 0 w 36"/>
                <a:gd name="T27" fmla="*/ 0 h 633"/>
                <a:gd name="T28" fmla="*/ 36 w 36"/>
                <a:gd name="T29" fmla="*/ 633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T26" t="T27" r="T28" b="T29"/>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17406D"/>
            </a:solidFill>
            <a:ln w="9525" cap="flat">
              <a:noFill/>
              <a:round/>
              <a:headEnd/>
              <a:tailEnd/>
            </a:ln>
            <a:effectLst/>
          </p:spPr>
          <p:txBody>
            <a:bodyPr wrap="none" anchor="ctr"/>
            <a:lstStyle/>
            <a:p>
              <a:endParaRPr lang="en-US"/>
            </a:p>
          </p:txBody>
        </p:sp>
        <p:sp>
          <p:nvSpPr>
            <p:cNvPr id="1044" name="Freeform 20"/>
            <p:cNvSpPr>
              <a:spLocks noChangeArrowheads="1"/>
            </p:cNvSpPr>
            <p:nvPr/>
          </p:nvSpPr>
          <p:spPr bwMode="auto">
            <a:xfrm>
              <a:off x="700" y="4139"/>
              <a:ext cx="74" cy="167"/>
            </a:xfrm>
            <a:custGeom>
              <a:avLst/>
              <a:gdLst>
                <a:gd name="G0" fmla="+- 1 0 0"/>
                <a:gd name="G1" fmla="+- 1 0 0"/>
                <a:gd name="G2" fmla="+- 1 0 0"/>
                <a:gd name="G3" fmla="+- 65522 0 0"/>
                <a:gd name="G4" fmla="*/ 1 32985 25600"/>
                <a:gd name="G5" fmla="+- 2 0 0"/>
                <a:gd name="G6" fmla="+- 1 0 0"/>
                <a:gd name="G7" fmla="+- 1 0 0"/>
                <a:gd name="G8" fmla="+- 1 0 0"/>
                <a:gd name="G9" fmla="+- 1 0 0"/>
                <a:gd name="T0" fmla="*/ 22 w 28"/>
                <a:gd name="T1" fmla="*/ 59 h 59"/>
                <a:gd name="T2" fmla="*/ 28 w 28"/>
                <a:gd name="T3" fmla="*/ 59 h 59"/>
                <a:gd name="T4" fmla="*/ 0 w 28"/>
                <a:gd name="T5" fmla="*/ 0 h 59"/>
                <a:gd name="T6" fmla="*/ 22 w 28"/>
                <a:gd name="T7" fmla="*/ 59 h 59"/>
                <a:gd name="T8" fmla="*/ 0 w 28"/>
                <a:gd name="T9" fmla="*/ 0 h 59"/>
                <a:gd name="T10" fmla="*/ 28 w 28"/>
                <a:gd name="T11" fmla="*/ 59 h 59"/>
              </a:gdLst>
              <a:ahLst/>
              <a:cxnLst>
                <a:cxn ang="0">
                  <a:pos x="T0" y="T1"/>
                </a:cxn>
                <a:cxn ang="0">
                  <a:pos x="T2" y="T3"/>
                </a:cxn>
                <a:cxn ang="0">
                  <a:pos x="T4" y="T5"/>
                </a:cxn>
                <a:cxn ang="0">
                  <a:pos x="T6" y="T7"/>
                </a:cxn>
              </a:cxnLst>
              <a:rect l="T8" t="T9" r="T10" b="T11"/>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17406D"/>
            </a:solidFill>
            <a:ln w="9525" cap="flat">
              <a:noFill/>
              <a:round/>
              <a:headEnd/>
              <a:tailEnd/>
            </a:ln>
            <a:effectLst/>
          </p:spPr>
          <p:txBody>
            <a:bodyPr wrap="none" anchor="ctr"/>
            <a:lstStyle/>
            <a:p>
              <a:endParaRPr lang="en-US"/>
            </a:p>
          </p:txBody>
        </p:sp>
        <p:sp>
          <p:nvSpPr>
            <p:cNvPr id="1045" name="Freeform 21"/>
            <p:cNvSpPr>
              <a:spLocks noChangeArrowheads="1"/>
            </p:cNvSpPr>
            <p:nvPr/>
          </p:nvSpPr>
          <p:spPr bwMode="auto">
            <a:xfrm>
              <a:off x="317" y="2587"/>
              <a:ext cx="42" cy="312"/>
            </a:xfrm>
            <a:custGeom>
              <a:avLst/>
              <a:gdLst>
                <a:gd name="G0" fmla="+- 8 0 0"/>
                <a:gd name="G1" fmla="*/ 1 43249 10240"/>
                <a:gd name="G2" fmla="+- 33 0 0"/>
                <a:gd name="G3" fmla="+- 10 0 0"/>
                <a:gd name="G4" fmla="cos 44 G3"/>
                <a:gd name="G5" fmla="+- 9 0 0"/>
                <a:gd name="G6" fmla="sin 43 G5"/>
                <a:gd name="G7" fmla="+- 3 0 0"/>
                <a:gd name="G8" fmla="+- 65534 0 0"/>
                <a:gd name="G9" fmla="+- 65533 0 0"/>
                <a:gd name="G10" fmla="*/ 1 781 55552"/>
                <a:gd name="G11" fmla="+- 9 0 0"/>
                <a:gd name="G12" fmla="*/ 1 24577 2"/>
                <a:gd name="G13" fmla="+- 1 0 0"/>
                <a:gd name="G14" fmla="+- 1 0 0"/>
                <a:gd name="G15" fmla="*/ 1 0 0"/>
                <a:gd name="G16" fmla="*/ 1 50493 55552"/>
                <a:gd name="G17" fmla="*/ G16 1 180"/>
                <a:gd name="G18" fmla="*/ G15 1 G17"/>
                <a:gd name="G19" fmla="+- 65446 0 0"/>
                <a:gd name="G20" fmla="+- 65502 0 0"/>
                <a:gd name="G21" fmla="+- 65502 0 0"/>
                <a:gd name="G22" fmla="+- 1 0 0"/>
                <a:gd name="G23" fmla="+- 65528 0 0"/>
                <a:gd name="T0" fmla="*/ 4 w 17"/>
                <a:gd name="T1" fmla="*/ 54 h 107"/>
                <a:gd name="T2" fmla="*/ 17 w 17"/>
                <a:gd name="T3" fmla="*/ 107 h 107"/>
                <a:gd name="T4" fmla="*/ 10 w 17"/>
                <a:gd name="T5" fmla="*/ 44 h 107"/>
                <a:gd name="T6" fmla="*/ 9 w 17"/>
                <a:gd name="T7" fmla="*/ 43 h 107"/>
                <a:gd name="T8" fmla="*/ 0 w 17"/>
                <a:gd name="T9" fmla="*/ 0 h 107"/>
                <a:gd name="T10" fmla="*/ 0 w 17"/>
                <a:gd name="T11" fmla="*/ 8 h 107"/>
                <a:gd name="T12" fmla="*/ 4 w 17"/>
                <a:gd name="T13" fmla="*/ 54 h 107"/>
                <a:gd name="T14" fmla="*/ 0 w 17"/>
                <a:gd name="T15" fmla="*/ 0 h 107"/>
                <a:gd name="T16" fmla="*/ 17 w 17"/>
                <a:gd name="T17" fmla="*/ 107 h 107"/>
              </a:gdLst>
              <a:ahLst/>
              <a:cxnLst>
                <a:cxn ang="0">
                  <a:pos x="T0" y="T1"/>
                </a:cxn>
                <a:cxn ang="0">
                  <a:pos x="T2" y="T3"/>
                </a:cxn>
                <a:cxn ang="0">
                  <a:pos x="T4" y="T5"/>
                </a:cxn>
                <a:cxn ang="0">
                  <a:pos x="T6" y="T7"/>
                </a:cxn>
                <a:cxn ang="0">
                  <a:pos x="T8" y="T9"/>
                </a:cxn>
                <a:cxn ang="0">
                  <a:pos x="T10" y="T11"/>
                </a:cxn>
                <a:cxn ang="0">
                  <a:pos x="T12" y="T13"/>
                </a:cxn>
              </a:cxnLst>
              <a:rect l="T14" t="T15" r="T16" b="T17"/>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17406D"/>
            </a:solidFill>
            <a:ln w="9525" cap="flat">
              <a:noFill/>
              <a:round/>
              <a:headEnd/>
              <a:tailEnd/>
            </a:ln>
            <a:effectLst/>
          </p:spPr>
          <p:txBody>
            <a:bodyPr wrap="none" anchor="ctr"/>
            <a:lstStyle/>
            <a:p>
              <a:endParaRPr lang="en-US"/>
            </a:p>
          </p:txBody>
        </p:sp>
        <p:sp>
          <p:nvSpPr>
            <p:cNvPr id="1046" name="Freeform 22"/>
            <p:cNvSpPr>
              <a:spLocks noChangeArrowheads="1"/>
            </p:cNvSpPr>
            <p:nvPr/>
          </p:nvSpPr>
          <p:spPr bwMode="auto">
            <a:xfrm>
              <a:off x="613" y="1982"/>
              <a:ext cx="878" cy="1701"/>
            </a:xfrm>
            <a:custGeom>
              <a:avLst/>
              <a:gdLst>
                <a:gd name="G0" fmla="*/ 1 41925 36864"/>
                <a:gd name="G1" fmla="*/ 1 50493 55552"/>
                <a:gd name="G2" fmla="*/ G1 1 180"/>
                <a:gd name="G3" fmla="*/ G0 1 G2"/>
                <a:gd name="G4" fmla="+- 1 0 0"/>
                <a:gd name="G5" fmla="+- 1 0 0"/>
                <a:gd name="G6" fmla="+- 1 0 0"/>
                <a:gd name="G7" fmla="+- 1 0 0"/>
                <a:gd name="G8" fmla="+- 1 0 0"/>
                <a:gd name="G9" fmla="+- 1 0 0"/>
                <a:gd name="G10" fmla="+- 275 0 0"/>
                <a:gd name="G11" fmla="+- 1 0 0"/>
                <a:gd name="G12" fmla="+- 1 0 0"/>
                <a:gd name="G13" fmla="+- 1 0 0"/>
                <a:gd name="G14" fmla="+- 1 0 0"/>
                <a:gd name="G15" fmla="*/ 1 27481 40960"/>
                <a:gd name="G16" fmla="*/ 1 50493 55552"/>
                <a:gd name="G17" fmla="*/ G16 1 180"/>
                <a:gd name="G18" fmla="*/ G15 1 G17"/>
                <a:gd name="G19" fmla="+- 1 0 0"/>
                <a:gd name="G20" fmla="+- 1 0 0"/>
                <a:gd name="G21" fmla="+- 1 0 0"/>
                <a:gd name="G22" fmla="+- 1 0 0"/>
                <a:gd name="G23" fmla="+- 1 0 0"/>
                <a:gd name="G24" fmla="+- 1 0 0"/>
                <a:gd name="G25" fmla="+- 497 0 0"/>
                <a:gd name="G26" fmla="+- 555 0 0"/>
                <a:gd name="G27" fmla="*/ 1 12311 10240"/>
                <a:gd name="G28" fmla="*/ 1 41613 1024"/>
                <a:gd name="G29" fmla="+- 1 0 0"/>
                <a:gd name="G30" fmla="+- 1 0 0"/>
                <a:gd name="G31" fmla="+- 1 0 0"/>
                <a:gd name="G32" fmla="+- 1 0 0"/>
                <a:gd name="G33" fmla="+- 1 0 0"/>
                <a:gd name="G34" fmla="+- 1 0 0"/>
                <a:gd name="G35" fmla="*/ 1 50493 45568"/>
                <a:gd name="G36" fmla="*/ 1 50493 55552"/>
                <a:gd name="G37" fmla="*/ G36 1 180"/>
                <a:gd name="G38" fmla="*/ G35 1 G37"/>
                <a:gd name="G39" fmla="+- 1 0 0"/>
                <a:gd name="G40" fmla="+- 1 0 0"/>
                <a:gd name="G41" fmla="+- 1 0 0"/>
                <a:gd name="G42" fmla="+- 1 0 0"/>
                <a:gd name="G43" fmla="*/ 1 0 0"/>
                <a:gd name="G44" fmla="+- 28 0 0"/>
                <a:gd name="G45" fmla="sin G43 G44"/>
                <a:gd name="G46" fmla="+- 1 0 0"/>
                <a:gd name="G47" fmla="+- 1 0 0"/>
                <a:gd name="G48" fmla="*/ 1 50493 45568"/>
                <a:gd name="G49" fmla="*/ 1 50493 55552"/>
                <a:gd name="G50" fmla="*/ G49 1 180"/>
                <a:gd name="G51" fmla="*/ G48 1 G50"/>
                <a:gd name="G52" fmla="+- 1 0 0"/>
                <a:gd name="G53" fmla="+- 1 0 0"/>
                <a:gd name="G54" fmla="+- 1 0 0"/>
                <a:gd name="G55" fmla="+- 1 0 0"/>
                <a:gd name="G56" fmla="+- 549 0 0"/>
                <a:gd name="G57" fmla="+- 568 0 0"/>
                <a:gd name="G58" fmla="*/ 1 50493 45568"/>
                <a:gd name="G59" fmla="*/ 1 50493 55552"/>
                <a:gd name="G60" fmla="*/ G59 1 180"/>
                <a:gd name="G61" fmla="*/ G58 1 G60"/>
                <a:gd name="G62" fmla="*/ 1 59569 25600"/>
                <a:gd name="T0" fmla="*/ 8 w 294"/>
                <a:gd name="T1" fmla="*/ 553 h 568"/>
                <a:gd name="T2" fmla="*/ 35 w 294"/>
                <a:gd name="T3" fmla="*/ 397 h 568"/>
                <a:gd name="T4" fmla="*/ 99 w 294"/>
                <a:gd name="T5" fmla="*/ 252 h 568"/>
                <a:gd name="T6" fmla="*/ 187 w 294"/>
                <a:gd name="T7" fmla="*/ 119 h 568"/>
                <a:gd name="T8" fmla="*/ 238 w 294"/>
                <a:gd name="T9" fmla="*/ 58 h 568"/>
                <a:gd name="T10" fmla="*/ 265 w 294"/>
                <a:gd name="T11" fmla="*/ 28 h 568"/>
                <a:gd name="T12" fmla="*/ 294 w 294"/>
                <a:gd name="T13" fmla="*/ 0 h 568"/>
                <a:gd name="T14" fmla="*/ 293 w 294"/>
                <a:gd name="T15" fmla="*/ 0 h 568"/>
                <a:gd name="T16" fmla="*/ 264 w 294"/>
                <a:gd name="T17" fmla="*/ 27 h 568"/>
                <a:gd name="T18" fmla="*/ 237 w 294"/>
                <a:gd name="T19" fmla="*/ 56 h 568"/>
                <a:gd name="T20" fmla="*/ 185 w 294"/>
                <a:gd name="T21" fmla="*/ 117 h 568"/>
                <a:gd name="T22" fmla="*/ 95 w 294"/>
                <a:gd name="T23" fmla="*/ 249 h 568"/>
                <a:gd name="T24" fmla="*/ 30 w 294"/>
                <a:gd name="T25" fmla="*/ 396 h 568"/>
                <a:gd name="T26" fmla="*/ 0 w 294"/>
                <a:gd name="T27" fmla="*/ 549 h 568"/>
                <a:gd name="T28" fmla="*/ 7 w 294"/>
                <a:gd name="T29" fmla="*/ 568 h 568"/>
                <a:gd name="T30" fmla="*/ 8 w 294"/>
                <a:gd name="T31" fmla="*/ 553 h 568"/>
                <a:gd name="T32" fmla="*/ 0 w 294"/>
                <a:gd name="T33" fmla="*/ 0 h 568"/>
                <a:gd name="T34" fmla="*/ 294 w 294"/>
                <a:gd name="T35" fmla="*/ 568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T32" t="T33" r="T34" b="T35"/>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17406D"/>
            </a:solidFill>
            <a:ln w="9525" cap="flat">
              <a:noFill/>
              <a:round/>
              <a:headEnd/>
              <a:tailEnd/>
            </a:ln>
            <a:effectLst/>
          </p:spPr>
          <p:txBody>
            <a:bodyPr wrap="none" anchor="ctr"/>
            <a:lstStyle/>
            <a:p>
              <a:endParaRPr lang="en-US"/>
            </a:p>
          </p:txBody>
        </p:sp>
        <p:sp>
          <p:nvSpPr>
            <p:cNvPr id="1047" name="Freeform 23"/>
            <p:cNvSpPr>
              <a:spLocks noChangeArrowheads="1"/>
            </p:cNvSpPr>
            <p:nvPr/>
          </p:nvSpPr>
          <p:spPr bwMode="auto">
            <a:xfrm>
              <a:off x="676" y="4158"/>
              <a:ext cx="66" cy="149"/>
            </a:xfrm>
            <a:custGeom>
              <a:avLst/>
              <a:gdLst>
                <a:gd name="G0" fmla="+- 65523 0 0"/>
                <a:gd name="G1" fmla="*/ 1 42393 36864"/>
                <a:gd name="G2" fmla="+- 1 0 0"/>
                <a:gd name="G3" fmla="+- 1 0 0"/>
                <a:gd name="G4" fmla="*/ 1 0 0"/>
                <a:gd name="G5" fmla="*/ 1 50493 55552"/>
                <a:gd name="G6" fmla="*/ G5 1 180"/>
                <a:gd name="G7" fmla="*/ G4 1 G6"/>
                <a:gd name="G8" fmla="+- 2 0 0"/>
                <a:gd name="G9" fmla="+- 1 0 0"/>
                <a:gd name="G10" fmla="+- 1 0 0"/>
                <a:gd name="G11" fmla="+- 1 0 0"/>
                <a:gd name="G12" fmla="+- 1 0 0"/>
                <a:gd name="T0" fmla="*/ 0 w 25"/>
                <a:gd name="T1" fmla="*/ 0 h 53"/>
                <a:gd name="T2" fmla="*/ 19 w 25"/>
                <a:gd name="T3" fmla="*/ 53 h 53"/>
                <a:gd name="T4" fmla="*/ 25 w 25"/>
                <a:gd name="T5" fmla="*/ 53 h 53"/>
                <a:gd name="T6" fmla="*/ 0 w 25"/>
                <a:gd name="T7" fmla="*/ 0 h 53"/>
                <a:gd name="T8" fmla="*/ 0 w 25"/>
                <a:gd name="T9" fmla="*/ 0 h 53"/>
                <a:gd name="T10" fmla="*/ 25 w 25"/>
                <a:gd name="T11" fmla="*/ 53 h 53"/>
              </a:gdLst>
              <a:ahLst/>
              <a:cxnLst>
                <a:cxn ang="0">
                  <a:pos x="T0" y="T1"/>
                </a:cxn>
                <a:cxn ang="0">
                  <a:pos x="T2" y="T3"/>
                </a:cxn>
                <a:cxn ang="0">
                  <a:pos x="T4" y="T5"/>
                </a:cxn>
                <a:cxn ang="0">
                  <a:pos x="T6" y="T7"/>
                </a:cxn>
              </a:cxnLst>
              <a:rect l="T8" t="T9" r="T10" b="T11"/>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17406D"/>
            </a:solidFill>
            <a:ln w="9525" cap="flat">
              <a:noFill/>
              <a:round/>
              <a:headEnd/>
              <a:tailEnd/>
            </a:ln>
            <a:effectLst/>
          </p:spPr>
          <p:txBody>
            <a:bodyPr wrap="none" anchor="ctr"/>
            <a:lstStyle/>
            <a:p>
              <a:endParaRPr lang="en-US"/>
            </a:p>
          </p:txBody>
        </p:sp>
        <p:sp>
          <p:nvSpPr>
            <p:cNvPr id="1048" name="Freeform 24"/>
            <p:cNvSpPr>
              <a:spLocks noChangeArrowheads="1"/>
            </p:cNvSpPr>
            <p:nvPr/>
          </p:nvSpPr>
          <p:spPr bwMode="auto">
            <a:xfrm>
              <a:off x="613" y="3715"/>
              <a:ext cx="77" cy="415"/>
            </a:xfrm>
            <a:custGeom>
              <a:avLst/>
              <a:gdLst>
                <a:gd name="G0" fmla="+- 65506 0 0"/>
                <a:gd name="G1" fmla="*/ 1 67 2"/>
                <a:gd name="G2" fmla="*/ 1 42835 51200"/>
                <a:gd name="G3" fmla="+- 1 0 0"/>
                <a:gd name="G4" fmla="+- 1 0 0"/>
                <a:gd name="G5" fmla="+- 1 0 0"/>
                <a:gd name="G6" fmla="+- 1 0 0"/>
                <a:gd name="G7" fmla="+- 8 0 0"/>
                <a:gd name="G8" fmla="cos 60 G7"/>
                <a:gd name="G9" fmla="*/ 1 2193 60544"/>
                <a:gd name="G10" fmla="+- 2 0 0"/>
                <a:gd name="G11" fmla="*/ 1 0 0"/>
                <a:gd name="G12" fmla="+- 2 0 0"/>
                <a:gd name="G13" fmla="cos 12 G12"/>
                <a:gd name="G14" fmla="+- 1 0 0"/>
                <a:gd name="G15" fmla="+- 1 0 0"/>
                <a:gd name="G16" fmla="+- 1 0 0"/>
                <a:gd name="G17" fmla="+- 1 0 0"/>
                <a:gd name="G18" fmla="+- 89 0 0"/>
                <a:gd name="G19" fmla="+- 1 0 0"/>
                <a:gd name="G20" fmla="+- 1 0 0"/>
                <a:gd name="G21" fmla="+- 1 0 0"/>
                <a:gd name="G22" fmla="*/ 1 50493 45568"/>
                <a:gd name="G23" fmla="*/ 1 50493 55552"/>
                <a:gd name="G24" fmla="*/ G23 1 180"/>
                <a:gd name="G25" fmla="*/ G22 1 G24"/>
                <a:gd name="G26" fmla="*/ 1 0 0"/>
                <a:gd name="T0" fmla="*/ 0 w 29"/>
                <a:gd name="T1" fmla="*/ 0 h 141"/>
                <a:gd name="T2" fmla="*/ 7 w 29"/>
                <a:gd name="T3" fmla="*/ 89 h 141"/>
                <a:gd name="T4" fmla="*/ 18 w 29"/>
                <a:gd name="T5" fmla="*/ 117 h 141"/>
                <a:gd name="T6" fmla="*/ 29 w 29"/>
                <a:gd name="T7" fmla="*/ 141 h 141"/>
                <a:gd name="T8" fmla="*/ 27 w 29"/>
                <a:gd name="T9" fmla="*/ 135 h 141"/>
                <a:gd name="T10" fmla="*/ 8 w 29"/>
                <a:gd name="T11" fmla="*/ 22 h 141"/>
                <a:gd name="T12" fmla="*/ 4 w 29"/>
                <a:gd name="T13" fmla="*/ 11 h 141"/>
                <a:gd name="T14" fmla="*/ 0 w 29"/>
                <a:gd name="T15" fmla="*/ 0 h 141"/>
                <a:gd name="T16" fmla="*/ 0 w 29"/>
                <a:gd name="T17" fmla="*/ 0 h 141"/>
                <a:gd name="T18" fmla="*/ 29 w 29"/>
                <a:gd name="T19" fmla="*/ 141 h 141"/>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17406D"/>
            </a:solidFill>
            <a:ln w="9525" cap="flat">
              <a:noFill/>
              <a:round/>
              <a:headEnd/>
              <a:tailEnd/>
            </a:ln>
            <a:effectLst/>
          </p:spPr>
          <p:txBody>
            <a:bodyPr wrap="none" anchor="ctr"/>
            <a:lstStyle/>
            <a:p>
              <a:endParaRPr lang="en-US"/>
            </a:p>
          </p:txBody>
        </p:sp>
        <p:sp>
          <p:nvSpPr>
            <p:cNvPr id="1049" name="Freeform 25"/>
            <p:cNvSpPr>
              <a:spLocks noChangeArrowheads="1"/>
            </p:cNvSpPr>
            <p:nvPr/>
          </p:nvSpPr>
          <p:spPr bwMode="auto">
            <a:xfrm>
              <a:off x="613" y="3636"/>
              <a:ext cx="14" cy="133"/>
            </a:xfrm>
            <a:custGeom>
              <a:avLst/>
              <a:gdLst>
                <a:gd name="G0" fmla="+- 65534 0 0"/>
                <a:gd name="G1" fmla="*/ 1 37 2"/>
                <a:gd name="G2" fmla="+- 41 0 0"/>
                <a:gd name="G3" fmla="*/ 1 24697 25600"/>
                <a:gd name="G4" fmla="*/ 1 50493 55552"/>
                <a:gd name="G5" fmla="*/ G4 1 180"/>
                <a:gd name="G6" fmla="*/ G3 1 G5"/>
                <a:gd name="G7" fmla="*/ 1 13895 25600"/>
                <a:gd name="G8" fmla="+- 12 0 0"/>
                <a:gd name="G9" fmla="+- 65535 0 0"/>
                <a:gd name="G10" fmla="+- 65535 0 0"/>
                <a:gd name="G11" fmla="+- 65528 0 0"/>
                <a:gd name="G12" fmla="+- 23 0 0"/>
                <a:gd name="G13" fmla="*/ 1 24577 2"/>
                <a:gd name="G14" fmla="+- 1 0 0"/>
                <a:gd name="G15" fmla="+- 1 0 0"/>
                <a:gd name="G16" fmla="*/ 1 0 0"/>
                <a:gd name="G17" fmla="*/ 1 50493 55552"/>
                <a:gd name="G18" fmla="*/ G17 1 180"/>
                <a:gd name="G19" fmla="*/ G16 1 G18"/>
                <a:gd name="G20" fmla="+- 65503 0 0"/>
                <a:gd name="G21" fmla="+- 65496 0 0"/>
                <a:gd name="G22" fmla="+- 65524 0 0"/>
                <a:gd name="G23" fmla="+- 1 0 0"/>
                <a:gd name="G24" fmla="+- 65532 0 0"/>
                <a:gd name="T0" fmla="*/ 0 w 8"/>
                <a:gd name="T1" fmla="*/ 26 h 48"/>
                <a:gd name="T2" fmla="*/ 4 w 8"/>
                <a:gd name="T3" fmla="*/ 37 h 48"/>
                <a:gd name="T4" fmla="*/ 8 w 8"/>
                <a:gd name="T5" fmla="*/ 48 h 48"/>
                <a:gd name="T6" fmla="*/ 7 w 8"/>
                <a:gd name="T7" fmla="*/ 19 h 48"/>
                <a:gd name="T8" fmla="*/ 0 w 8"/>
                <a:gd name="T9" fmla="*/ 0 h 48"/>
                <a:gd name="T10" fmla="*/ 0 w 8"/>
                <a:gd name="T11" fmla="*/ 4 h 48"/>
                <a:gd name="T12" fmla="*/ 0 w 8"/>
                <a:gd name="T13" fmla="*/ 26 h 48"/>
                <a:gd name="T14" fmla="*/ 0 w 8"/>
                <a:gd name="T15" fmla="*/ 0 h 48"/>
                <a:gd name="T16" fmla="*/ 8 w 8"/>
                <a:gd name="T17" fmla="*/ 48 h 48"/>
              </a:gdLst>
              <a:ahLst/>
              <a:cxnLst>
                <a:cxn ang="0">
                  <a:pos x="T0" y="T1"/>
                </a:cxn>
                <a:cxn ang="0">
                  <a:pos x="T2" y="T3"/>
                </a:cxn>
                <a:cxn ang="0">
                  <a:pos x="T4" y="T5"/>
                </a:cxn>
                <a:cxn ang="0">
                  <a:pos x="T6" y="T7"/>
                </a:cxn>
                <a:cxn ang="0">
                  <a:pos x="T8" y="T9"/>
                </a:cxn>
                <a:cxn ang="0">
                  <a:pos x="T10" y="T11"/>
                </a:cxn>
                <a:cxn ang="0">
                  <a:pos x="T12" y="T13"/>
                </a:cxn>
              </a:cxnLst>
              <a:rect l="T14" t="T15" r="T16" b="T17"/>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17406D"/>
            </a:solidFill>
            <a:ln w="9525" cap="flat">
              <a:noFill/>
              <a:round/>
              <a:headEnd/>
              <a:tailEnd/>
            </a:ln>
            <a:effectLst/>
          </p:spPr>
          <p:txBody>
            <a:bodyPr wrap="none" anchor="ctr"/>
            <a:lstStyle/>
            <a:p>
              <a:endParaRPr lang="en-US"/>
            </a:p>
          </p:txBody>
        </p:sp>
        <p:sp>
          <p:nvSpPr>
            <p:cNvPr id="1050" name="Freeform 26"/>
            <p:cNvSpPr>
              <a:spLocks noChangeArrowheads="1"/>
            </p:cNvSpPr>
            <p:nvPr/>
          </p:nvSpPr>
          <p:spPr bwMode="auto">
            <a:xfrm>
              <a:off x="634" y="3983"/>
              <a:ext cx="122" cy="324"/>
            </a:xfrm>
            <a:custGeom>
              <a:avLst/>
              <a:gdLst>
                <a:gd name="G0" fmla="*/ 1 32733 8192"/>
                <a:gd name="G1" fmla="*/ 1 0 0"/>
                <a:gd name="G2" fmla="+- 16 0 0"/>
                <a:gd name="G3" fmla="*/ 1 54077 36864"/>
                <a:gd name="G4" fmla="*/ 1 23657 55552"/>
                <a:gd name="G5" fmla="+- 1 0 0"/>
                <a:gd name="G6" fmla="+- 1 0 0"/>
                <a:gd name="G7" fmla="+- 1 0 0"/>
                <a:gd name="G8" fmla="+- 1 0 0"/>
                <a:gd name="G9" fmla="+- 1 0 0"/>
                <a:gd name="G10" fmla="*/ 1 0 0"/>
                <a:gd name="G11" fmla="+- 2 0 0"/>
                <a:gd name="G12" fmla="cos 12 G11"/>
                <a:gd name="G13" fmla="+- 1 0 0"/>
                <a:gd name="G14" fmla="+- 1 0 0"/>
                <a:gd name="G15" fmla="+- 1 0 0"/>
                <a:gd name="G16" fmla="*/ 1 0 0"/>
                <a:gd name="G17" fmla="+- 1 0 0"/>
                <a:gd name="G18" fmla="*/ 1 0 0"/>
                <a:gd name="G19" fmla="+- 58 0 0"/>
                <a:gd name="G20" fmla="+- 1 0 0"/>
                <a:gd name="G21" fmla="+- 1 0 0"/>
                <a:gd name="G22" fmla="+- 1 0 0"/>
                <a:gd name="T0" fmla="*/ 11 w 44"/>
                <a:gd name="T1" fmla="*/ 28 h 111"/>
                <a:gd name="T2" fmla="*/ 0 w 44"/>
                <a:gd name="T3" fmla="*/ 0 h 111"/>
                <a:gd name="T4" fmla="*/ 11 w 44"/>
                <a:gd name="T5" fmla="*/ 49 h 111"/>
                <a:gd name="T6" fmla="*/ 14 w 44"/>
                <a:gd name="T7" fmla="*/ 58 h 111"/>
                <a:gd name="T8" fmla="*/ 39 w 44"/>
                <a:gd name="T9" fmla="*/ 111 h 111"/>
                <a:gd name="T10" fmla="*/ 44 w 44"/>
                <a:gd name="T11" fmla="*/ 111 h 111"/>
                <a:gd name="T12" fmla="*/ 22 w 44"/>
                <a:gd name="T13" fmla="*/ 52 h 111"/>
                <a:gd name="T14" fmla="*/ 11 w 44"/>
                <a:gd name="T15" fmla="*/ 28 h 111"/>
                <a:gd name="T16" fmla="*/ 0 w 44"/>
                <a:gd name="T17" fmla="*/ 0 h 111"/>
                <a:gd name="T18" fmla="*/ 44 w 44"/>
                <a:gd name="T19" fmla="*/ 111 h 111"/>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17406D"/>
            </a:solidFill>
            <a:ln w="9525" cap="flat">
              <a:noFill/>
              <a:round/>
              <a:headEnd/>
              <a:tailEnd/>
            </a:ln>
            <a:effectLst/>
          </p:spPr>
          <p:txBody>
            <a:bodyPr wrap="none" anchor="ctr"/>
            <a:lstStyle/>
            <a:p>
              <a:endParaRPr lang="en-US"/>
            </a:p>
          </p:txBody>
        </p:sp>
      </p:grpSp>
      <p:sp>
        <p:nvSpPr>
          <p:cNvPr id="1051" name="Rectangle 27"/>
          <p:cNvSpPr>
            <a:spLocks noChangeArrowheads="1"/>
          </p:cNvSpPr>
          <p:nvPr/>
        </p:nvSpPr>
        <p:spPr bwMode="auto">
          <a:xfrm>
            <a:off x="0" y="0"/>
            <a:ext cx="182563" cy="6858000"/>
          </a:xfrm>
          <a:prstGeom prst="rect">
            <a:avLst/>
          </a:prstGeom>
          <a:solidFill>
            <a:srgbClr val="17406D"/>
          </a:solidFill>
          <a:ln w="9525" cap="flat">
            <a:noFill/>
            <a:round/>
            <a:headEnd/>
            <a:tailEnd/>
          </a:ln>
          <a:effectLst/>
        </p:spPr>
        <p:txBody>
          <a:bodyPr wrap="none" anchor="ctr"/>
          <a:lstStyle/>
          <a:p>
            <a:endParaRPr lang="en-US"/>
          </a:p>
        </p:txBody>
      </p:sp>
      <p:sp>
        <p:nvSpPr>
          <p:cNvPr id="1052" name="Rectangle 28"/>
          <p:cNvSpPr>
            <a:spLocks noGrp="1" noChangeArrowheads="1"/>
          </p:cNvSpPr>
          <p:nvPr>
            <p:ph type="title"/>
          </p:nvPr>
        </p:nvSpPr>
        <p:spPr bwMode="auto">
          <a:xfrm>
            <a:off x="2589213" y="2514600"/>
            <a:ext cx="8899525" cy="2246313"/>
          </a:xfrm>
          <a:prstGeom prst="rect">
            <a:avLst/>
          </a:prstGeom>
          <a:noFill/>
          <a:ln w="9525" cap="flat">
            <a:noFill/>
            <a:round/>
            <a:headEnd/>
            <a:tailEnd/>
          </a:ln>
          <a:effectLst/>
        </p:spPr>
        <p:txBody>
          <a:bodyPr vert="horz" wrap="square" lIns="90000" tIns="45000" rIns="90000" bIns="45000" numCol="1" anchor="b" anchorCtr="0" compatLnSpc="1">
            <a:prstTxWarp prst="textNoShape">
              <a:avLst/>
            </a:prstTxWarp>
          </a:bodyPr>
          <a:lstStyle/>
          <a:p>
            <a:pPr lvl="0"/>
            <a:r>
              <a:rPr lang="en-GB" smtClean="0"/>
              <a:t>Pulse para editar el formato del texto de título</a:t>
            </a:r>
          </a:p>
        </p:txBody>
      </p:sp>
      <p:sp>
        <p:nvSpPr>
          <p:cNvPr id="1053" name="Rectangle 29"/>
          <p:cNvSpPr>
            <a:spLocks noGrp="1" noChangeArrowheads="1"/>
          </p:cNvSpPr>
          <p:nvPr>
            <p:ph type="dt"/>
          </p:nvPr>
        </p:nvSpPr>
        <p:spPr bwMode="auto">
          <a:xfrm>
            <a:off x="10361613" y="6130925"/>
            <a:ext cx="1130300" cy="354013"/>
          </a:xfrm>
          <a:prstGeom prst="rect">
            <a:avLst/>
          </a:prstGeom>
          <a:noFill/>
          <a:ln w="9525" cap="flat">
            <a:noFill/>
            <a:round/>
            <a:headEnd/>
            <a:tailEnd/>
          </a:ln>
          <a:effectLst/>
        </p:spPr>
        <p:txBody>
          <a:bodyPr vert="horz" wrap="square" lIns="90000" tIns="45000" rIns="90000" bIns="45000" numCol="1" anchor="t" anchorCtr="0" compatLnSpc="1">
            <a:prstTxWarp prst="textNoShape">
              <a:avLst/>
            </a:prstTxWarp>
          </a:bodyPr>
          <a:lstStyle>
            <a:lvl1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ea typeface="+mn-ea"/>
                <a:cs typeface="+mn-cs"/>
              </a:defRPr>
            </a:lvl1pPr>
          </a:lstStyle>
          <a:p>
            <a:r>
              <a:rPr lang="es-AR"/>
              <a:t>UNLP - Facultad de Informática</a:t>
            </a:r>
          </a:p>
        </p:txBody>
      </p:sp>
      <p:sp>
        <p:nvSpPr>
          <p:cNvPr id="1054" name="Rectangle 30"/>
          <p:cNvSpPr>
            <a:spLocks noGrp="1" noChangeArrowheads="1"/>
          </p:cNvSpPr>
          <p:nvPr>
            <p:ph type="ftr"/>
          </p:nvPr>
        </p:nvSpPr>
        <p:spPr bwMode="auto">
          <a:xfrm>
            <a:off x="2589213" y="6135688"/>
            <a:ext cx="7604125" cy="349250"/>
          </a:xfrm>
          <a:prstGeom prst="rect">
            <a:avLst/>
          </a:prstGeom>
          <a:noFill/>
          <a:ln w="9525" cap="flat">
            <a:noFill/>
            <a:round/>
            <a:headEnd/>
            <a:tailEnd/>
          </a:ln>
          <a:effectLst/>
        </p:spPr>
        <p:txBody>
          <a:bodyPr vert="horz" wrap="square" lIns="90000" tIns="45000" rIns="90000" bIns="45000" numCol="1" anchor="t" anchorCtr="0" compatLnSpc="1">
            <a:prstTxWarp prst="textNoShape">
              <a:avLst/>
            </a:prstTxWarp>
          </a:bodyPr>
          <a:lstStyle>
            <a:lvl1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ea typeface="+mn-ea"/>
                <a:cs typeface="+mn-cs"/>
              </a:defRPr>
            </a:lvl1pPr>
          </a:lstStyle>
          <a:p>
            <a:r>
              <a:rPr lang="es-AR"/>
              <a:t>FOD -  Clase 1</a:t>
            </a:r>
          </a:p>
        </p:txBody>
      </p:sp>
      <p:sp>
        <p:nvSpPr>
          <p:cNvPr id="1055" name="Freeform 31"/>
          <p:cNvSpPr>
            <a:spLocks noChangeArrowheads="1"/>
          </p:cNvSpPr>
          <p:nvPr/>
        </p:nvSpPr>
        <p:spPr bwMode="auto">
          <a:xfrm>
            <a:off x="0" y="4324350"/>
            <a:ext cx="1744663" cy="777875"/>
          </a:xfrm>
          <a:custGeom>
            <a:avLst/>
            <a:gdLst>
              <a:gd name="G0" fmla="+- 1 0 0"/>
              <a:gd name="G1" fmla="+- 1 0 0"/>
              <a:gd name="G2" fmla="+- 1 0 0"/>
              <a:gd name="G3" fmla="+- 1 0 0"/>
              <a:gd name="G4" fmla="+- 1 0 0"/>
              <a:gd name="G5" fmla="+- 1 0 0"/>
              <a:gd name="G6" fmla="+- 1 0 0"/>
              <a:gd name="G7" fmla="+- 1 0 0"/>
              <a:gd name="G8" fmla="+- 1 0 0"/>
              <a:gd name="G9" fmla="+- 1 0 0"/>
              <a:gd name="G10" fmla="+- 1 0 0"/>
              <a:gd name="G11" fmla="+- 1 0 0"/>
              <a:gd name="G12" fmla="+- 65370 0 0"/>
              <a:gd name="G13" fmla="*/ 1 0 0"/>
              <a:gd name="G14" fmla="+- 1 0 0"/>
              <a:gd name="G15" fmla="*/ 1 24577 2"/>
              <a:gd name="G16" fmla="+- 1 0 0"/>
              <a:gd name="G17" fmla="+- 1 0 0"/>
              <a:gd name="G18" fmla="+- 1 0 0"/>
              <a:gd name="G19" fmla="*/ 1 0 0"/>
              <a:gd name="G20" fmla="*/ 1 50493 55552"/>
              <a:gd name="G21" fmla="*/ G20 1 180"/>
              <a:gd name="G22" fmla="*/ G19 1 G21"/>
              <a:gd name="G23" fmla="+- 129 0 0"/>
              <a:gd name="G24" fmla="+- 131 0 0"/>
              <a:gd name="G25" fmla="+- 283 0 0"/>
              <a:gd name="G26" fmla="+- 292 0 0"/>
              <a:gd name="G27" fmla="+- 291 0 0"/>
              <a:gd name="G28" fmla="+- 291 0 0"/>
              <a:gd name="G29" fmla="+- 287 0 0"/>
              <a:gd name="G30" fmla="+- 1 0 0"/>
              <a:gd name="G31" fmla="+- 65370 0 0"/>
              <a:gd name="T0" fmla="*/ 287 w 372"/>
              <a:gd name="T1" fmla="*/ 166 h 166"/>
              <a:gd name="T2" fmla="*/ 293 w 372"/>
              <a:gd name="T3" fmla="*/ 164 h 166"/>
              <a:gd name="T4" fmla="*/ 294 w 372"/>
              <a:gd name="T5" fmla="*/ 163 h 166"/>
              <a:gd name="T6" fmla="*/ 370 w 372"/>
              <a:gd name="T7" fmla="*/ 87 h 166"/>
              <a:gd name="T8" fmla="*/ 370 w 372"/>
              <a:gd name="T9" fmla="*/ 78 h 166"/>
              <a:gd name="T10" fmla="*/ 294 w 372"/>
              <a:gd name="T11" fmla="*/ 3 h 166"/>
              <a:gd name="T12" fmla="*/ 293 w 372"/>
              <a:gd name="T13" fmla="*/ 2 h 166"/>
              <a:gd name="T14" fmla="*/ 287 w 372"/>
              <a:gd name="T15" fmla="*/ 0 h 166"/>
              <a:gd name="T16" fmla="*/ 0 w 372"/>
              <a:gd name="T17" fmla="*/ 0 h 166"/>
              <a:gd name="T18" fmla="*/ 0 w 372"/>
              <a:gd name="T19" fmla="*/ 166 h 166"/>
              <a:gd name="T20" fmla="*/ 287 w 372"/>
              <a:gd name="T21" fmla="*/ 166 h 166"/>
              <a:gd name="T22" fmla="*/ 0 w 372"/>
              <a:gd name="T23" fmla="*/ 0 h 166"/>
              <a:gd name="T24" fmla="*/ 372 w 372"/>
              <a:gd name="T25"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rgbClr val="0F6FC6"/>
          </a:solidFill>
          <a:ln w="9525" cap="flat">
            <a:noFill/>
            <a:round/>
            <a:headEnd/>
            <a:tailEnd/>
          </a:ln>
          <a:effectLst/>
        </p:spPr>
        <p:txBody>
          <a:bodyPr wrap="none" anchor="ctr"/>
          <a:lstStyle/>
          <a:p>
            <a:endParaRPr lang="en-US"/>
          </a:p>
        </p:txBody>
      </p:sp>
      <p:sp>
        <p:nvSpPr>
          <p:cNvPr id="1056" name="Rectangle 32"/>
          <p:cNvSpPr>
            <a:spLocks noGrp="1" noChangeArrowheads="1"/>
          </p:cNvSpPr>
          <p:nvPr>
            <p:ph type="sldNum"/>
          </p:nvPr>
        </p:nvSpPr>
        <p:spPr bwMode="auto">
          <a:xfrm>
            <a:off x="531813" y="4529138"/>
            <a:ext cx="763587" cy="349250"/>
          </a:xfrm>
          <a:prstGeom prst="rect">
            <a:avLst/>
          </a:prstGeom>
          <a:noFill/>
          <a:ln w="9525" cap="flat">
            <a:noFill/>
            <a:round/>
            <a:headEnd/>
            <a:tailEnd/>
          </a:ln>
          <a:effectLst/>
        </p:spPr>
        <p:txBody>
          <a:bodyPr vert="horz" wrap="square" lIns="90000" tIns="45000" rIns="90000" bIns="45000" numCol="1" anchor="t" anchorCtr="0" compatLnSpc="1">
            <a:prstTxWarp prst="textNoShape">
              <a:avLst/>
            </a:prstTxWarp>
          </a:bodyPr>
          <a:lstStyle>
            <a:lvl1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ea typeface="+mn-ea"/>
                <a:cs typeface="+mn-cs"/>
              </a:defRPr>
            </a:lvl1pPr>
          </a:lstStyle>
          <a:p>
            <a:fld id="{2FF12AE8-AED9-4641-A925-DF0463391F35}" type="slidenum">
              <a:rPr lang="es-AR"/>
              <a:pPr/>
              <a:t>‹Nº›</a:t>
            </a:fld>
            <a:endParaRPr lang="es-AR"/>
          </a:p>
        </p:txBody>
      </p:sp>
      <p:sp>
        <p:nvSpPr>
          <p:cNvPr id="1057" name="Rectangle 33"/>
          <p:cNvSpPr>
            <a:spLocks noGrp="1" noChangeArrowheads="1"/>
          </p:cNvSpPr>
          <p:nvPr>
            <p:ph type="body" idx="1"/>
          </p:nvPr>
        </p:nvSpPr>
        <p:spPr bwMode="auto">
          <a:xfrm>
            <a:off x="609600" y="1604963"/>
            <a:ext cx="10956925" cy="4510087"/>
          </a:xfrm>
          <a:prstGeom prst="rect">
            <a:avLst/>
          </a:prstGeom>
          <a:noFill/>
          <a:ln w="9525" cap="flat">
            <a:noFill/>
            <a:round/>
            <a:headEnd/>
            <a:tailEnd/>
          </a:ln>
          <a:effectLst/>
        </p:spPr>
        <p:txBody>
          <a:bodyPr vert="horz" wrap="square" lIns="0" tIns="4680" rIns="0" bIns="0" numCol="1" anchor="t" anchorCtr="0" compatLnSpc="1">
            <a:prstTxWarp prst="textNoShape">
              <a:avLst/>
            </a:prstTxWarp>
          </a:bodyPr>
          <a:lstStyle/>
          <a:p>
            <a:pPr lvl="0"/>
            <a:r>
              <a:rPr lang="en-GB" smtClean="0"/>
              <a:t>Pulse para editar el formato de esquema del texto</a:t>
            </a:r>
          </a:p>
          <a:p>
            <a:pPr lvl="1"/>
            <a:r>
              <a:rPr lang="en-GB" smtClean="0"/>
              <a:t>Segundo nivel del esquema</a:t>
            </a:r>
          </a:p>
          <a:p>
            <a:pPr lvl="2"/>
            <a:r>
              <a:rPr lang="en-GB" smtClean="0"/>
              <a:t>Tercer nivel del esquema</a:t>
            </a:r>
          </a:p>
          <a:p>
            <a:pPr lvl="3"/>
            <a:r>
              <a:rPr lang="en-GB" smtClean="0"/>
              <a:t>Cuarto nivel del esquema</a:t>
            </a:r>
          </a:p>
          <a:p>
            <a:pPr lvl="4"/>
            <a:r>
              <a:rPr lang="en-GB" smtClean="0"/>
              <a:t>Quinto nivel del esquema</a:t>
            </a:r>
          </a:p>
          <a:p>
            <a:pPr lvl="4"/>
            <a:r>
              <a:rPr lang="en-GB" smtClean="0"/>
              <a:t>Sexto nivel del esquema</a:t>
            </a:r>
          </a:p>
          <a:p>
            <a:pPr lvl="4"/>
            <a:r>
              <a:rPr lang="en-GB" smtClean="0"/>
              <a:t>Séptimo nivel del esquema</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p:txStyles>
    <p:titleStyle>
      <a:lvl1pPr algn="l" defTabSz="449263" rtl="0" eaLnBrk="0" fontAlgn="base" hangingPunct="0">
        <a:lnSpc>
          <a:spcPct val="98000"/>
        </a:lnSpc>
        <a:spcBef>
          <a:spcPct val="0"/>
        </a:spcBef>
        <a:spcAft>
          <a:spcPct val="0"/>
        </a:spcAft>
        <a:buClr>
          <a:srgbClr val="000000"/>
        </a:buClr>
        <a:buSzPct val="100000"/>
        <a:buFont typeface="Times New Roman" pitchFamily="16" charset="0"/>
        <a:defRPr>
          <a:solidFill>
            <a:srgbClr val="000000"/>
          </a:solidFill>
          <a:latin typeface="+mj-lt"/>
          <a:ea typeface="+mj-ea"/>
          <a:cs typeface="+mj-cs"/>
        </a:defRPr>
      </a:lvl1pPr>
      <a:lvl2pPr marL="742950" indent="-285750" algn="l" defTabSz="449263" rtl="0" eaLnBrk="0" fontAlgn="base" hangingPunct="0">
        <a:lnSpc>
          <a:spcPct val="98000"/>
        </a:lnSpc>
        <a:spcBef>
          <a:spcPct val="0"/>
        </a:spcBef>
        <a:spcAft>
          <a:spcPct val="0"/>
        </a:spcAft>
        <a:buClr>
          <a:srgbClr val="000000"/>
        </a:buClr>
        <a:buSzPct val="100000"/>
        <a:buFont typeface="Times New Roman" pitchFamily="16" charset="0"/>
        <a:defRPr>
          <a:solidFill>
            <a:srgbClr val="000000"/>
          </a:solidFill>
          <a:latin typeface="Century Gothic" charset="0"/>
          <a:ea typeface="Droid Sans Fallback" charset="0"/>
          <a:cs typeface="Droid Sans Fallback" charset="0"/>
        </a:defRPr>
      </a:lvl2pPr>
      <a:lvl3pPr marL="1143000" indent="-228600" algn="l" defTabSz="449263" rtl="0" eaLnBrk="0" fontAlgn="base" hangingPunct="0">
        <a:lnSpc>
          <a:spcPct val="98000"/>
        </a:lnSpc>
        <a:spcBef>
          <a:spcPct val="0"/>
        </a:spcBef>
        <a:spcAft>
          <a:spcPct val="0"/>
        </a:spcAft>
        <a:buClr>
          <a:srgbClr val="000000"/>
        </a:buClr>
        <a:buSzPct val="100000"/>
        <a:buFont typeface="Times New Roman" pitchFamily="16" charset="0"/>
        <a:defRPr>
          <a:solidFill>
            <a:srgbClr val="000000"/>
          </a:solidFill>
          <a:latin typeface="Century Gothic" charset="0"/>
          <a:ea typeface="Droid Sans Fallback" charset="0"/>
          <a:cs typeface="Droid Sans Fallback" charset="0"/>
        </a:defRPr>
      </a:lvl3pPr>
      <a:lvl4pPr marL="1600200" indent="-228600" algn="l" defTabSz="449263" rtl="0" eaLnBrk="0" fontAlgn="base" hangingPunct="0">
        <a:lnSpc>
          <a:spcPct val="98000"/>
        </a:lnSpc>
        <a:spcBef>
          <a:spcPct val="0"/>
        </a:spcBef>
        <a:spcAft>
          <a:spcPct val="0"/>
        </a:spcAft>
        <a:buClr>
          <a:srgbClr val="000000"/>
        </a:buClr>
        <a:buSzPct val="100000"/>
        <a:buFont typeface="Times New Roman" pitchFamily="16" charset="0"/>
        <a:defRPr>
          <a:solidFill>
            <a:srgbClr val="000000"/>
          </a:solidFill>
          <a:latin typeface="Century Gothic" charset="0"/>
          <a:ea typeface="Droid Sans Fallback" charset="0"/>
          <a:cs typeface="Droid Sans Fallback" charset="0"/>
        </a:defRPr>
      </a:lvl4pPr>
      <a:lvl5pPr marL="2057400" indent="-228600" algn="l" defTabSz="449263" rtl="0" eaLnBrk="0" fontAlgn="base" hangingPunct="0">
        <a:lnSpc>
          <a:spcPct val="98000"/>
        </a:lnSpc>
        <a:spcBef>
          <a:spcPct val="0"/>
        </a:spcBef>
        <a:spcAft>
          <a:spcPct val="0"/>
        </a:spcAft>
        <a:buClr>
          <a:srgbClr val="000000"/>
        </a:buClr>
        <a:buSzPct val="100000"/>
        <a:buFont typeface="Times New Roman" pitchFamily="16" charset="0"/>
        <a:defRPr>
          <a:solidFill>
            <a:srgbClr val="000000"/>
          </a:solidFill>
          <a:latin typeface="Century Gothic" charset="0"/>
          <a:ea typeface="Droid Sans Fallback" charset="0"/>
          <a:cs typeface="Droid Sans Fallback" charset="0"/>
        </a:defRPr>
      </a:lvl5pPr>
      <a:lvl6pPr marL="2514600" indent="-228600" algn="l" defTabSz="449263" rtl="0" eaLnBrk="0" fontAlgn="base" hangingPunct="0">
        <a:lnSpc>
          <a:spcPct val="98000"/>
        </a:lnSpc>
        <a:spcBef>
          <a:spcPct val="0"/>
        </a:spcBef>
        <a:spcAft>
          <a:spcPct val="0"/>
        </a:spcAft>
        <a:buClr>
          <a:srgbClr val="000000"/>
        </a:buClr>
        <a:buSzPct val="100000"/>
        <a:buFont typeface="Times New Roman" pitchFamily="16" charset="0"/>
        <a:defRPr>
          <a:solidFill>
            <a:srgbClr val="000000"/>
          </a:solidFill>
          <a:latin typeface="Century Gothic" charset="0"/>
          <a:ea typeface="Droid Sans Fallback" charset="0"/>
          <a:cs typeface="Droid Sans Fallback" charset="0"/>
        </a:defRPr>
      </a:lvl6pPr>
      <a:lvl7pPr marL="2971800" indent="-228600" algn="l" defTabSz="449263" rtl="0" eaLnBrk="0" fontAlgn="base" hangingPunct="0">
        <a:lnSpc>
          <a:spcPct val="98000"/>
        </a:lnSpc>
        <a:spcBef>
          <a:spcPct val="0"/>
        </a:spcBef>
        <a:spcAft>
          <a:spcPct val="0"/>
        </a:spcAft>
        <a:buClr>
          <a:srgbClr val="000000"/>
        </a:buClr>
        <a:buSzPct val="100000"/>
        <a:buFont typeface="Times New Roman" pitchFamily="16" charset="0"/>
        <a:defRPr>
          <a:solidFill>
            <a:srgbClr val="000000"/>
          </a:solidFill>
          <a:latin typeface="Century Gothic" charset="0"/>
          <a:ea typeface="Droid Sans Fallback" charset="0"/>
          <a:cs typeface="Droid Sans Fallback" charset="0"/>
        </a:defRPr>
      </a:lvl7pPr>
      <a:lvl8pPr marL="3429000" indent="-228600" algn="l" defTabSz="449263" rtl="0" eaLnBrk="0" fontAlgn="base" hangingPunct="0">
        <a:lnSpc>
          <a:spcPct val="98000"/>
        </a:lnSpc>
        <a:spcBef>
          <a:spcPct val="0"/>
        </a:spcBef>
        <a:spcAft>
          <a:spcPct val="0"/>
        </a:spcAft>
        <a:buClr>
          <a:srgbClr val="000000"/>
        </a:buClr>
        <a:buSzPct val="100000"/>
        <a:buFont typeface="Times New Roman" pitchFamily="16" charset="0"/>
        <a:defRPr>
          <a:solidFill>
            <a:srgbClr val="000000"/>
          </a:solidFill>
          <a:latin typeface="Century Gothic" charset="0"/>
          <a:ea typeface="Droid Sans Fallback" charset="0"/>
          <a:cs typeface="Droid Sans Fallback" charset="0"/>
        </a:defRPr>
      </a:lvl8pPr>
      <a:lvl9pPr marL="3886200" indent="-228600" algn="l" defTabSz="449263" rtl="0" eaLnBrk="0" fontAlgn="base" hangingPunct="0">
        <a:lnSpc>
          <a:spcPct val="98000"/>
        </a:lnSpc>
        <a:spcBef>
          <a:spcPct val="0"/>
        </a:spcBef>
        <a:spcAft>
          <a:spcPct val="0"/>
        </a:spcAft>
        <a:buClr>
          <a:srgbClr val="000000"/>
        </a:buClr>
        <a:buSzPct val="100000"/>
        <a:buFont typeface="Times New Roman" pitchFamily="16" charset="0"/>
        <a:defRPr>
          <a:solidFill>
            <a:srgbClr val="000000"/>
          </a:solidFill>
          <a:latin typeface="Century Gothic" charset="0"/>
          <a:ea typeface="Droid Sans Fallback" charset="0"/>
          <a:cs typeface="Droid Sans Fallback" charset="0"/>
        </a:defRPr>
      </a:lvl9pPr>
    </p:titleStyle>
    <p:bodyStyle>
      <a:lvl1pPr marL="342900" indent="-342900" algn="l" defTabSz="449263" rtl="0" eaLnBrk="0" fontAlgn="base" hangingPunct="0">
        <a:lnSpc>
          <a:spcPct val="98000"/>
        </a:lnSpc>
        <a:spcBef>
          <a:spcPct val="0"/>
        </a:spcBef>
        <a:spcAft>
          <a:spcPts val="1425"/>
        </a:spcAft>
        <a:buClr>
          <a:srgbClr val="000000"/>
        </a:buClr>
        <a:buSzPct val="100000"/>
        <a:buFont typeface="Times New Roman" pitchFamily="16" charset="0"/>
        <a:defRPr>
          <a:solidFill>
            <a:srgbClr val="404040"/>
          </a:solidFill>
          <a:latin typeface="+mn-lt"/>
          <a:ea typeface="+mn-ea"/>
          <a:cs typeface="+mn-cs"/>
        </a:defRPr>
      </a:lvl1pPr>
      <a:lvl2pPr marL="742950" indent="-285750" algn="l" defTabSz="449263" rtl="0" eaLnBrk="0" fontAlgn="base" hangingPunct="0">
        <a:lnSpc>
          <a:spcPct val="98000"/>
        </a:lnSpc>
        <a:spcBef>
          <a:spcPct val="0"/>
        </a:spcBef>
        <a:spcAft>
          <a:spcPts val="1138"/>
        </a:spcAft>
        <a:buClr>
          <a:srgbClr val="000000"/>
        </a:buClr>
        <a:buSzPct val="100000"/>
        <a:buFont typeface="Times New Roman" pitchFamily="16" charset="0"/>
        <a:defRPr sz="1400">
          <a:solidFill>
            <a:srgbClr val="404040"/>
          </a:solidFill>
          <a:latin typeface="+mn-lt"/>
          <a:ea typeface="+mn-ea"/>
          <a:cs typeface="+mn-cs"/>
        </a:defRPr>
      </a:lvl2pPr>
      <a:lvl3pPr marL="1143000" indent="-228600" algn="l" defTabSz="449263" rtl="0" eaLnBrk="0" fontAlgn="base" hangingPunct="0">
        <a:lnSpc>
          <a:spcPct val="98000"/>
        </a:lnSpc>
        <a:spcBef>
          <a:spcPct val="0"/>
        </a:spcBef>
        <a:spcAft>
          <a:spcPts val="850"/>
        </a:spcAft>
        <a:buClr>
          <a:srgbClr val="000000"/>
        </a:buClr>
        <a:buSzPct val="100000"/>
        <a:buFont typeface="Times New Roman" pitchFamily="16" charset="0"/>
        <a:defRPr sz="1200">
          <a:solidFill>
            <a:srgbClr val="404040"/>
          </a:solidFill>
          <a:latin typeface="+mn-lt"/>
          <a:ea typeface="+mn-ea"/>
          <a:cs typeface="+mn-cs"/>
        </a:defRPr>
      </a:lvl3pPr>
      <a:lvl4pPr marL="1600200" indent="-228600" algn="l" defTabSz="449263" rtl="0" eaLnBrk="0" fontAlgn="base" hangingPunct="0">
        <a:lnSpc>
          <a:spcPct val="98000"/>
        </a:lnSpc>
        <a:spcBef>
          <a:spcPct val="0"/>
        </a:spcBef>
        <a:spcAft>
          <a:spcPts val="575"/>
        </a:spcAft>
        <a:buClr>
          <a:srgbClr val="000000"/>
        </a:buClr>
        <a:buSzPct val="100000"/>
        <a:buFont typeface="Times New Roman" pitchFamily="16" charset="0"/>
        <a:defRPr sz="1200">
          <a:solidFill>
            <a:srgbClr val="404040"/>
          </a:solidFill>
          <a:latin typeface="+mn-lt"/>
          <a:ea typeface="+mn-ea"/>
          <a:cs typeface="+mn-cs"/>
        </a:defRPr>
      </a:lvl4pPr>
      <a:lvl5pPr marL="2057400" indent="-228600" algn="l" defTabSz="449263" rtl="0" eaLnBrk="0" fontAlgn="base" hangingPunct="0">
        <a:lnSpc>
          <a:spcPct val="98000"/>
        </a:lnSpc>
        <a:spcBef>
          <a:spcPct val="0"/>
        </a:spcBef>
        <a:spcAft>
          <a:spcPts val="288"/>
        </a:spcAft>
        <a:buClr>
          <a:srgbClr val="000000"/>
        </a:buClr>
        <a:buSzPct val="100000"/>
        <a:buFont typeface="Times New Roman" pitchFamily="16" charset="0"/>
        <a:defRPr sz="2000">
          <a:solidFill>
            <a:srgbClr val="404040"/>
          </a:solidFill>
          <a:latin typeface="+mn-lt"/>
          <a:ea typeface="+mn-ea"/>
          <a:cs typeface="+mn-cs"/>
        </a:defRPr>
      </a:lvl5pPr>
      <a:lvl6pPr marL="2514600" indent="-228600" algn="l" defTabSz="449263" rtl="0" eaLnBrk="0" fontAlgn="base" hangingPunct="0">
        <a:lnSpc>
          <a:spcPct val="98000"/>
        </a:lnSpc>
        <a:spcBef>
          <a:spcPct val="0"/>
        </a:spcBef>
        <a:spcAft>
          <a:spcPts val="288"/>
        </a:spcAft>
        <a:buClr>
          <a:srgbClr val="000000"/>
        </a:buClr>
        <a:buSzPct val="100000"/>
        <a:buFont typeface="Times New Roman" pitchFamily="16" charset="0"/>
        <a:defRPr sz="2000">
          <a:solidFill>
            <a:srgbClr val="404040"/>
          </a:solidFill>
          <a:latin typeface="+mn-lt"/>
          <a:ea typeface="+mn-ea"/>
          <a:cs typeface="+mn-cs"/>
        </a:defRPr>
      </a:lvl6pPr>
      <a:lvl7pPr marL="2971800" indent="-228600" algn="l" defTabSz="449263" rtl="0" eaLnBrk="0" fontAlgn="base" hangingPunct="0">
        <a:lnSpc>
          <a:spcPct val="98000"/>
        </a:lnSpc>
        <a:spcBef>
          <a:spcPct val="0"/>
        </a:spcBef>
        <a:spcAft>
          <a:spcPts val="288"/>
        </a:spcAft>
        <a:buClr>
          <a:srgbClr val="000000"/>
        </a:buClr>
        <a:buSzPct val="100000"/>
        <a:buFont typeface="Times New Roman" pitchFamily="16" charset="0"/>
        <a:defRPr sz="2000">
          <a:solidFill>
            <a:srgbClr val="404040"/>
          </a:solidFill>
          <a:latin typeface="+mn-lt"/>
          <a:ea typeface="+mn-ea"/>
          <a:cs typeface="+mn-cs"/>
        </a:defRPr>
      </a:lvl7pPr>
      <a:lvl8pPr marL="3429000" indent="-228600" algn="l" defTabSz="449263" rtl="0" eaLnBrk="0" fontAlgn="base" hangingPunct="0">
        <a:lnSpc>
          <a:spcPct val="98000"/>
        </a:lnSpc>
        <a:spcBef>
          <a:spcPct val="0"/>
        </a:spcBef>
        <a:spcAft>
          <a:spcPts val="288"/>
        </a:spcAft>
        <a:buClr>
          <a:srgbClr val="000000"/>
        </a:buClr>
        <a:buSzPct val="100000"/>
        <a:buFont typeface="Times New Roman" pitchFamily="16" charset="0"/>
        <a:defRPr sz="2000">
          <a:solidFill>
            <a:srgbClr val="404040"/>
          </a:solidFill>
          <a:latin typeface="+mn-lt"/>
          <a:ea typeface="+mn-ea"/>
          <a:cs typeface="+mn-cs"/>
        </a:defRPr>
      </a:lvl8pPr>
      <a:lvl9pPr marL="3886200" indent="-228600" algn="l" defTabSz="449263" rtl="0" eaLnBrk="0" fontAlgn="base" hangingPunct="0">
        <a:lnSpc>
          <a:spcPct val="98000"/>
        </a:lnSpc>
        <a:spcBef>
          <a:spcPct val="0"/>
        </a:spcBef>
        <a:spcAft>
          <a:spcPts val="288"/>
        </a:spcAft>
        <a:buClr>
          <a:srgbClr val="000000"/>
        </a:buClr>
        <a:buSzPct val="100000"/>
        <a:buFont typeface="Times New Roman" pitchFamily="16" charset="0"/>
        <a:defRPr sz="2000">
          <a:solidFill>
            <a:srgbClr val="40404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shadeToTitle="1">
        <a:gradFill rotWithShape="0">
          <a:gsLst>
            <a:gs pos="0">
              <a:srgbClr val="FFFFFF"/>
            </a:gs>
            <a:gs pos="100000">
              <a:srgbClr val="CEE9F8"/>
            </a:gs>
          </a:gsLst>
          <a:path path="shape">
            <a:fillToRect l="50000" t="50000" r="50000" b="50000"/>
          </a:path>
        </a:gradFill>
        <a:effectLst/>
      </p:bgPr>
    </p:bg>
    <p:spTree>
      <p:nvGrpSpPr>
        <p:cNvPr id="1" name=""/>
        <p:cNvGrpSpPr/>
        <p:nvPr/>
      </p:nvGrpSpPr>
      <p:grpSpPr>
        <a:xfrm>
          <a:off x="0" y="0"/>
          <a:ext cx="0" cy="0"/>
          <a:chOff x="0" y="0"/>
          <a:chExt cx="0" cy="0"/>
        </a:xfrm>
      </p:grpSpPr>
      <p:grpSp>
        <p:nvGrpSpPr>
          <p:cNvPr id="2049" name="Group 1"/>
          <p:cNvGrpSpPr>
            <a:grpSpLocks/>
          </p:cNvGrpSpPr>
          <p:nvPr/>
        </p:nvGrpSpPr>
        <p:grpSpPr bwMode="auto">
          <a:xfrm>
            <a:off x="0" y="228600"/>
            <a:ext cx="2835275" cy="6623050"/>
            <a:chOff x="0" y="144"/>
            <a:chExt cx="1786" cy="4172"/>
          </a:xfrm>
        </p:grpSpPr>
        <p:sp>
          <p:nvSpPr>
            <p:cNvPr id="2050" name="Freeform 2"/>
            <p:cNvSpPr>
              <a:spLocks noChangeArrowheads="1"/>
            </p:cNvSpPr>
            <p:nvPr/>
          </p:nvSpPr>
          <p:spPr bwMode="auto">
            <a:xfrm>
              <a:off x="0" y="1622"/>
              <a:ext cx="53" cy="384"/>
            </a:xfrm>
            <a:custGeom>
              <a:avLst/>
              <a:gdLst>
                <a:gd name="G0" fmla="+- 1 0 0"/>
                <a:gd name="G1" fmla="+- 1 0 0"/>
                <a:gd name="G2" fmla="*/ 1 53175 40960"/>
                <a:gd name="G3" fmla="+- 65501 0 0"/>
                <a:gd name="G4" fmla="*/ 1 0 0"/>
                <a:gd name="G5" fmla="+- 13 0 0"/>
                <a:gd name="G6" fmla="+- 1 0 0"/>
                <a:gd name="G7" fmla="+- 1 0 0"/>
                <a:gd name="G8" fmla="*/ 1 60299 5120"/>
                <a:gd name="G9" fmla="*/ 1 50493 55552"/>
                <a:gd name="G10" fmla="*/ G9 1 180"/>
                <a:gd name="G11" fmla="*/ G8 1 G10"/>
                <a:gd name="G12" fmla="+- 1 0 0"/>
                <a:gd name="G13" fmla="+- 1 0 0"/>
                <a:gd name="G14" fmla="*/ 1 41907 51200"/>
                <a:gd name="G15" fmla="*/ 1 50493 55552"/>
                <a:gd name="G16" fmla="*/ G15 1 180"/>
                <a:gd name="G17" fmla="*/ G14 1 G16"/>
                <a:gd name="G18" fmla="+- 1 0 0"/>
                <a:gd name="G19" fmla="+- 1 0 0"/>
                <a:gd name="G20" fmla="+- 1 0 0"/>
                <a:gd name="G21" fmla="+- 1 0 0"/>
                <a:gd name="T0" fmla="*/ 22 w 22"/>
                <a:gd name="T1" fmla="*/ 136 h 136"/>
                <a:gd name="T2" fmla="*/ 17 w 22"/>
                <a:gd name="T3" fmla="*/ 80 h 136"/>
                <a:gd name="T4" fmla="*/ 0 w 22"/>
                <a:gd name="T5" fmla="*/ 0 h 136"/>
                <a:gd name="T6" fmla="*/ 0 w 22"/>
                <a:gd name="T7" fmla="*/ 35 h 136"/>
                <a:gd name="T8" fmla="*/ 20 w 22"/>
                <a:gd name="T9" fmla="*/ 124 h 136"/>
                <a:gd name="T10" fmla="*/ 22 w 22"/>
                <a:gd name="T11" fmla="*/ 136 h 136"/>
                <a:gd name="T12" fmla="*/ 0 w 22"/>
                <a:gd name="T13" fmla="*/ 0 h 136"/>
                <a:gd name="T14" fmla="*/ 22 w 22"/>
                <a:gd name="T15" fmla="*/ 136 h 136"/>
              </a:gdLst>
              <a:ahLst/>
              <a:cxnLst>
                <a:cxn ang="0">
                  <a:pos x="T0" y="T1"/>
                </a:cxn>
                <a:cxn ang="0">
                  <a:pos x="T2" y="T3"/>
                </a:cxn>
                <a:cxn ang="0">
                  <a:pos x="T4" y="T5"/>
                </a:cxn>
                <a:cxn ang="0">
                  <a:pos x="T6" y="T7"/>
                </a:cxn>
                <a:cxn ang="0">
                  <a:pos x="T8" y="T9"/>
                </a:cxn>
                <a:cxn ang="0">
                  <a:pos x="T10" y="T11"/>
                </a:cxn>
              </a:cxnLst>
              <a:rect l="T12" t="T13" r="T14" b="T15"/>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17406D">
                <a:alpha val="20000"/>
              </a:srgbClr>
            </a:solidFill>
            <a:ln w="9525" cap="flat">
              <a:noFill/>
              <a:round/>
              <a:headEnd/>
              <a:tailEnd/>
            </a:ln>
            <a:effectLst/>
          </p:spPr>
          <p:txBody>
            <a:bodyPr wrap="none" anchor="ctr"/>
            <a:lstStyle/>
            <a:p>
              <a:endParaRPr lang="en-US"/>
            </a:p>
          </p:txBody>
        </p:sp>
        <p:sp>
          <p:nvSpPr>
            <p:cNvPr id="2051" name="Freeform 3"/>
            <p:cNvSpPr>
              <a:spLocks noChangeArrowheads="1"/>
            </p:cNvSpPr>
            <p:nvPr/>
          </p:nvSpPr>
          <p:spPr bwMode="auto">
            <a:xfrm>
              <a:off x="81" y="1988"/>
              <a:ext cx="397" cy="1453"/>
            </a:xfrm>
            <a:custGeom>
              <a:avLst/>
              <a:gdLst>
                <a:gd name="G0" fmla="+- 1 0 0"/>
                <a:gd name="G1" fmla="+- 1 0 0"/>
                <a:gd name="G2" fmla="+- 1 0 0"/>
                <a:gd name="G3" fmla="+- 1 0 0"/>
                <a:gd name="G4" fmla="+- 1 0 0"/>
                <a:gd name="G5" fmla="+- 1 0 0"/>
                <a:gd name="G6" fmla="+- 65518 0 0"/>
                <a:gd name="G7" fmla="+- 6 0 0"/>
                <a:gd name="G8" fmla="+- 1 0 0"/>
                <a:gd name="G9" fmla="+- 1 0 0"/>
                <a:gd name="G10" fmla="*/ 1 24577 2"/>
                <a:gd name="G11" fmla="+- 1 0 0"/>
                <a:gd name="G12" fmla="+- 1 0 0"/>
                <a:gd name="G13" fmla="*/ 1 0 0"/>
                <a:gd name="G14" fmla="*/ 1 50493 55552"/>
                <a:gd name="G15" fmla="*/ G14 1 180"/>
                <a:gd name="G16" fmla="*/ G13 1 G15"/>
                <a:gd name="G17" fmla="+- 65171 0 0"/>
                <a:gd name="G18" fmla="+- 65198 0 0"/>
                <a:gd name="G19" fmla="+- 65284 0 0"/>
                <a:gd name="G20" fmla="+- 1 0 0"/>
                <a:gd name="G21" fmla="+- 65481 0 0"/>
                <a:gd name="T0" fmla="*/ 86 w 140"/>
                <a:gd name="T1" fmla="*/ 350 h 504"/>
                <a:gd name="T2" fmla="*/ 139 w 140"/>
                <a:gd name="T3" fmla="*/ 504 h 504"/>
                <a:gd name="T4" fmla="*/ 140 w 140"/>
                <a:gd name="T5" fmla="*/ 478 h 504"/>
                <a:gd name="T6" fmla="*/ 95 w 140"/>
                <a:gd name="T7" fmla="*/ 347 h 504"/>
                <a:gd name="T8" fmla="*/ 0 w 140"/>
                <a:gd name="T9" fmla="*/ 0 h 504"/>
                <a:gd name="T10" fmla="*/ 6 w 140"/>
                <a:gd name="T11" fmla="*/ 61 h 504"/>
                <a:gd name="T12" fmla="*/ 86 w 140"/>
                <a:gd name="T13" fmla="*/ 350 h 504"/>
                <a:gd name="T14" fmla="*/ 0 w 140"/>
                <a:gd name="T15" fmla="*/ 0 h 504"/>
                <a:gd name="T16" fmla="*/ 140 w 140"/>
                <a:gd name="T17" fmla="*/ 504 h 504"/>
              </a:gdLst>
              <a:ahLst/>
              <a:cxnLst>
                <a:cxn ang="0">
                  <a:pos x="T0" y="T1"/>
                </a:cxn>
                <a:cxn ang="0">
                  <a:pos x="T2" y="T3"/>
                </a:cxn>
                <a:cxn ang="0">
                  <a:pos x="T4" y="T5"/>
                </a:cxn>
                <a:cxn ang="0">
                  <a:pos x="T6" y="T7"/>
                </a:cxn>
                <a:cxn ang="0">
                  <a:pos x="T8" y="T9"/>
                </a:cxn>
                <a:cxn ang="0">
                  <a:pos x="T10" y="T11"/>
                </a:cxn>
                <a:cxn ang="0">
                  <a:pos x="T12" y="T13"/>
                </a:cxn>
              </a:cxnLst>
              <a:rect l="T14" t="T15" r="T16" b="T17"/>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17406D">
                <a:alpha val="20000"/>
              </a:srgbClr>
            </a:solidFill>
            <a:ln w="9525" cap="flat">
              <a:noFill/>
              <a:round/>
              <a:headEnd/>
              <a:tailEnd/>
            </a:ln>
            <a:effectLst/>
          </p:spPr>
          <p:txBody>
            <a:bodyPr wrap="none" anchor="ctr"/>
            <a:lstStyle/>
            <a:p>
              <a:endParaRPr lang="en-US"/>
            </a:p>
          </p:txBody>
        </p:sp>
        <p:sp>
          <p:nvSpPr>
            <p:cNvPr id="2052" name="Freeform 4"/>
            <p:cNvSpPr>
              <a:spLocks noChangeArrowheads="1"/>
            </p:cNvSpPr>
            <p:nvPr/>
          </p:nvSpPr>
          <p:spPr bwMode="auto">
            <a:xfrm>
              <a:off x="508" y="3431"/>
              <a:ext cx="374" cy="884"/>
            </a:xfrm>
            <a:custGeom>
              <a:avLst/>
              <a:gdLst>
                <a:gd name="G0" fmla="*/ 1 52723 50432"/>
                <a:gd name="G1" fmla="*/ 1 50493 55552"/>
                <a:gd name="G2" fmla="*/ G1 1 180"/>
                <a:gd name="G3" fmla="*/ G0 1 G2"/>
                <a:gd name="G4" fmla="+- 4 0 0"/>
                <a:gd name="G5" fmla="+- 65527 0 0"/>
                <a:gd name="G6" fmla="+- 65501 0 0"/>
                <a:gd name="G7" fmla="+- 1 0 0"/>
                <a:gd name="G8" fmla="+- 1 0 0"/>
                <a:gd name="G9" fmla="+- 1 0 0"/>
                <a:gd name="G10" fmla="+- 1 0 0"/>
                <a:gd name="G11" fmla="+- 1 0 0"/>
                <a:gd name="G12" fmla="+- 1 0 0"/>
                <a:gd name="G13" fmla="+- 1 0 0"/>
                <a:gd name="G14" fmla="+- 2 0 0"/>
                <a:gd name="G15" fmla="cos 12 G14"/>
                <a:gd name="G16" fmla="+- 1 0 0"/>
                <a:gd name="G17" fmla="+- 1 0 0"/>
                <a:gd name="G18" fmla="+- 1 0 0"/>
                <a:gd name="G19" fmla="*/ 1 50493 45568"/>
                <a:gd name="G20" fmla="*/ 1 50493 55552"/>
                <a:gd name="G21" fmla="*/ G20 1 180"/>
                <a:gd name="G22" fmla="*/ G19 1 G21"/>
                <a:gd name="G23" fmla="+- 1 0 0"/>
                <a:gd name="G24" fmla="+- 29 0 0"/>
                <a:gd name="G25" fmla="+- 1 0 0"/>
                <a:gd name="G26" fmla="+- 1 0 0"/>
                <a:gd name="G27" fmla="+- 1 0 0"/>
                <a:gd name="G28" fmla="+- 1 0 0"/>
                <a:gd name="T0" fmla="*/ 8 w 132"/>
                <a:gd name="T1" fmla="*/ 22 h 308"/>
                <a:gd name="T2" fmla="*/ 0 w 132"/>
                <a:gd name="T3" fmla="*/ 0 h 308"/>
                <a:gd name="T4" fmla="*/ 0 w 132"/>
                <a:gd name="T5" fmla="*/ 29 h 308"/>
                <a:gd name="T6" fmla="*/ 68 w 132"/>
                <a:gd name="T7" fmla="*/ 194 h 308"/>
                <a:gd name="T8" fmla="*/ 123 w 132"/>
                <a:gd name="T9" fmla="*/ 308 h 308"/>
                <a:gd name="T10" fmla="*/ 132 w 132"/>
                <a:gd name="T11" fmla="*/ 308 h 308"/>
                <a:gd name="T12" fmla="*/ 77 w 132"/>
                <a:gd name="T13" fmla="*/ 190 h 308"/>
                <a:gd name="T14" fmla="*/ 8 w 132"/>
                <a:gd name="T15" fmla="*/ 22 h 308"/>
                <a:gd name="T16" fmla="*/ 0 w 132"/>
                <a:gd name="T17" fmla="*/ 0 h 308"/>
                <a:gd name="T18" fmla="*/ 132 w 132"/>
                <a:gd name="T19" fmla="*/ 308 h 308"/>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17406D">
                <a:alpha val="20000"/>
              </a:srgbClr>
            </a:solidFill>
            <a:ln w="9525" cap="flat">
              <a:noFill/>
              <a:round/>
              <a:headEnd/>
              <a:tailEnd/>
            </a:ln>
            <a:effectLst/>
          </p:spPr>
          <p:txBody>
            <a:bodyPr wrap="none" anchor="ctr"/>
            <a:lstStyle/>
            <a:p>
              <a:endParaRPr lang="en-US"/>
            </a:p>
          </p:txBody>
        </p:sp>
        <p:sp>
          <p:nvSpPr>
            <p:cNvPr id="2053" name="Freeform 5"/>
            <p:cNvSpPr>
              <a:spLocks noChangeArrowheads="1"/>
            </p:cNvSpPr>
            <p:nvPr/>
          </p:nvSpPr>
          <p:spPr bwMode="auto">
            <a:xfrm>
              <a:off x="605" y="4097"/>
              <a:ext cx="98" cy="219"/>
            </a:xfrm>
            <a:custGeom>
              <a:avLst/>
              <a:gdLst>
                <a:gd name="G0" fmla="+- 1 0 0"/>
                <a:gd name="G1" fmla="+- 1 0 0"/>
                <a:gd name="G2" fmla="+- 1 0 0"/>
                <a:gd name="G3" fmla="+- 65517 0 0"/>
                <a:gd name="G4" fmla="+- 1 0 0"/>
                <a:gd name="G5" fmla="+- 2 0 0"/>
                <a:gd name="G6" fmla="+- 1 0 0"/>
                <a:gd name="G7" fmla="+- 1 0 0"/>
                <a:gd name="G8" fmla="+- 1 0 0"/>
                <a:gd name="G9" fmla="+- 1 0 0"/>
                <a:gd name="T0" fmla="*/ 28 w 37"/>
                <a:gd name="T1" fmla="*/ 79 h 79"/>
                <a:gd name="T2" fmla="*/ 37 w 37"/>
                <a:gd name="T3" fmla="*/ 79 h 79"/>
                <a:gd name="T4" fmla="*/ 0 w 37"/>
                <a:gd name="T5" fmla="*/ 0 h 79"/>
                <a:gd name="T6" fmla="*/ 28 w 37"/>
                <a:gd name="T7" fmla="*/ 79 h 79"/>
                <a:gd name="T8" fmla="*/ 0 w 37"/>
                <a:gd name="T9" fmla="*/ 0 h 79"/>
                <a:gd name="T10" fmla="*/ 37 w 37"/>
                <a:gd name="T11" fmla="*/ 79 h 79"/>
              </a:gdLst>
              <a:ahLst/>
              <a:cxnLst>
                <a:cxn ang="0">
                  <a:pos x="T0" y="T1"/>
                </a:cxn>
                <a:cxn ang="0">
                  <a:pos x="T2" y="T3"/>
                </a:cxn>
                <a:cxn ang="0">
                  <a:pos x="T4" y="T5"/>
                </a:cxn>
                <a:cxn ang="0">
                  <a:pos x="T6" y="T7"/>
                </a:cxn>
              </a:cxnLst>
              <a:rect l="T8" t="T9" r="T10" b="T11"/>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17406D">
                <a:alpha val="20000"/>
              </a:srgbClr>
            </a:solidFill>
            <a:ln w="9525" cap="flat">
              <a:noFill/>
              <a:round/>
              <a:headEnd/>
              <a:tailEnd/>
            </a:ln>
            <a:effectLst/>
          </p:spPr>
          <p:txBody>
            <a:bodyPr wrap="none" anchor="ctr"/>
            <a:lstStyle/>
            <a:p>
              <a:endParaRPr lang="en-US"/>
            </a:p>
          </p:txBody>
        </p:sp>
        <p:sp>
          <p:nvSpPr>
            <p:cNvPr id="2054" name="Freeform 6"/>
            <p:cNvSpPr>
              <a:spLocks noChangeArrowheads="1"/>
            </p:cNvSpPr>
            <p:nvPr/>
          </p:nvSpPr>
          <p:spPr bwMode="auto">
            <a:xfrm>
              <a:off x="63" y="2016"/>
              <a:ext cx="507" cy="2087"/>
            </a:xfrm>
            <a:custGeom>
              <a:avLst/>
              <a:gdLst>
                <a:gd name="G0" fmla="+- 1 0 0"/>
                <a:gd name="G1" fmla="+- 534 0 0"/>
                <a:gd name="G2" fmla="sin 55312 G1"/>
                <a:gd name="G3" fmla="+- 534 0 0"/>
                <a:gd name="G4" fmla="cos 54852 G3"/>
                <a:gd name="G5" fmla="+- G2 0 G4"/>
                <a:gd name="G6" fmla="*/ G5 65535 1"/>
                <a:gd name="G7" fmla="+- G6 10800 0"/>
                <a:gd name="G8" fmla="+- 1 0 0"/>
                <a:gd name="G9" fmla="+- 1 0 0"/>
                <a:gd name="G10" fmla="+- 1 0 0"/>
                <a:gd name="G11" fmla="*/ 1 65435 16384"/>
                <a:gd name="G12" fmla="*/ 1 50493 55552"/>
                <a:gd name="G13" fmla="*/ G12 1 180"/>
                <a:gd name="G14" fmla="*/ G11 1 G13"/>
                <a:gd name="G15" fmla="+- 65465 0 0"/>
                <a:gd name="G16" fmla="+- 1 0 0"/>
                <a:gd name="G17" fmla="+- 1 0 0"/>
                <a:gd name="G18" fmla="+- 1 0 0"/>
                <a:gd name="G19" fmla="+- 1 0 0"/>
                <a:gd name="G20" fmla="+- 1 0 0"/>
                <a:gd name="G21" fmla="+- 1 0 0"/>
                <a:gd name="G22" fmla="+- 1 0 0"/>
                <a:gd name="G23" fmla="+- 1 0 0"/>
                <a:gd name="G24" fmla="+- 1 0 0"/>
                <a:gd name="G25" fmla="*/ 1 24577 2"/>
                <a:gd name="G26" fmla="+- 1 0 0"/>
                <a:gd name="G27" fmla="+- 1 0 0"/>
                <a:gd name="G28" fmla="+- 1 0 0"/>
                <a:gd name="G29" fmla="*/ 1 0 0"/>
                <a:gd name="G30" fmla="*/ 1 50493 55552"/>
                <a:gd name="G31" fmla="*/ G30 1 180"/>
                <a:gd name="G32" fmla="*/ G29 1 G31"/>
                <a:gd name="G33" fmla="+- 65118 0 0"/>
                <a:gd name="G34" fmla="+- 65340 0 0"/>
                <a:gd name="G35" fmla="+- 65497 0 0"/>
                <a:gd name="G36" fmla="+- 1 0 0"/>
                <a:gd name="G37" fmla="+- 65332 0 0"/>
                <a:gd name="G38" fmla="+- 65106 0 0"/>
                <a:gd name="G39" fmla="+- 65015 0 0"/>
                <a:gd name="G40" fmla="+- 64992 0 0"/>
                <a:gd name="G41" fmla="+- 65002 0 0"/>
                <a:gd name="G42" fmla="+- 65038 0 0"/>
                <a:gd name="T0" fmla="*/ 162 w 178"/>
                <a:gd name="T1" fmla="*/ 660 h 722"/>
                <a:gd name="T2" fmla="*/ 116 w 178"/>
                <a:gd name="T3" fmla="*/ 534 h 722"/>
                <a:gd name="T4" fmla="*/ 40 w 178"/>
                <a:gd name="T5" fmla="*/ 236 h 722"/>
                <a:gd name="T6" fmla="*/ 12 w 178"/>
                <a:gd name="T7" fmla="*/ 51 h 722"/>
                <a:gd name="T8" fmla="*/ 0 w 178"/>
                <a:gd name="T9" fmla="*/ 0 h 722"/>
                <a:gd name="T10" fmla="*/ 33 w 178"/>
                <a:gd name="T11" fmla="*/ 237 h 722"/>
                <a:gd name="T12" fmla="*/ 107 w 178"/>
                <a:gd name="T13" fmla="*/ 537 h 722"/>
                <a:gd name="T14" fmla="*/ 160 w 178"/>
                <a:gd name="T15" fmla="*/ 681 h 722"/>
                <a:gd name="T16" fmla="*/ 178 w 178"/>
                <a:gd name="T17" fmla="*/ 722 h 722"/>
                <a:gd name="T18" fmla="*/ 174 w 178"/>
                <a:gd name="T19" fmla="*/ 708 h 722"/>
                <a:gd name="T20" fmla="*/ 162 w 178"/>
                <a:gd name="T21" fmla="*/ 660 h 722"/>
                <a:gd name="T22" fmla="*/ 0 w 178"/>
                <a:gd name="T23" fmla="*/ 0 h 722"/>
                <a:gd name="T24" fmla="*/ 178 w 178"/>
                <a:gd name="T2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17406D">
                <a:alpha val="20000"/>
              </a:srgbClr>
            </a:solidFill>
            <a:ln w="9525" cap="flat">
              <a:noFill/>
              <a:round/>
              <a:headEnd/>
              <a:tailEnd/>
            </a:ln>
            <a:effectLst/>
          </p:spPr>
          <p:txBody>
            <a:bodyPr wrap="none" anchor="ctr"/>
            <a:lstStyle/>
            <a:p>
              <a:endParaRPr lang="en-US"/>
            </a:p>
          </p:txBody>
        </p:sp>
        <p:sp>
          <p:nvSpPr>
            <p:cNvPr id="2055" name="Freeform 7"/>
            <p:cNvSpPr>
              <a:spLocks noChangeArrowheads="1"/>
            </p:cNvSpPr>
            <p:nvPr/>
          </p:nvSpPr>
          <p:spPr bwMode="auto">
            <a:xfrm>
              <a:off x="14" y="144"/>
              <a:ext cx="57" cy="1834"/>
            </a:xfrm>
            <a:custGeom>
              <a:avLst/>
              <a:gdLst>
                <a:gd name="G0" fmla="*/ 1 64607 55552"/>
                <a:gd name="G1" fmla="*/ 1 55825 55552"/>
                <a:gd name="G2" fmla="*/ 1 0 0"/>
                <a:gd name="G3" fmla="+- 1 0 0"/>
                <a:gd name="G4" fmla="+- 1 0 0"/>
                <a:gd name="G5" fmla="+- 1 0 0"/>
                <a:gd name="G6" fmla="+- 1 0 0"/>
                <a:gd name="G7" fmla="+- 372 0 0"/>
                <a:gd name="G8" fmla="+- 9 0 0"/>
                <a:gd name="G9" fmla="*/ 1 0 0"/>
                <a:gd name="G10" fmla="*/ 1 0 0"/>
                <a:gd name="G11" fmla="+- 89 0 0"/>
                <a:gd name="G12" fmla="*/ 1 0 0"/>
                <a:gd name="G13" fmla="+- 474 0 0"/>
                <a:gd name="G14" fmla="*/ 1 11105 25216"/>
                <a:gd name="G15" fmla="+- 1 0 0"/>
                <a:gd name="G16" fmla="+- 1 0 0"/>
                <a:gd name="G17" fmla="+- 1 0 0"/>
                <a:gd name="G18" fmla="*/ 1 0 0"/>
                <a:gd name="G19" fmla="+- 1 0 0"/>
                <a:gd name="G20" fmla="+- 1 0 0"/>
                <a:gd name="G21" fmla="+- 1 0 0"/>
                <a:gd name="G22" fmla="+- 1 0 0"/>
                <a:gd name="G23" fmla="+- 1 0 0"/>
                <a:gd name="G24" fmla="*/ 1 0 0"/>
                <a:gd name="G25" fmla="+- 12 0 0"/>
                <a:gd name="G26" fmla="+- 1 0 0"/>
                <a:gd name="G27" fmla="*/ 1 0 0"/>
                <a:gd name="T0" fmla="*/ 11 w 23"/>
                <a:gd name="T1" fmla="*/ 577 h 635"/>
                <a:gd name="T2" fmla="*/ 12 w 23"/>
                <a:gd name="T3" fmla="*/ 589 h 635"/>
                <a:gd name="T4" fmla="*/ 22 w 23"/>
                <a:gd name="T5" fmla="*/ 632 h 635"/>
                <a:gd name="T6" fmla="*/ 23 w 23"/>
                <a:gd name="T7" fmla="*/ 635 h 635"/>
                <a:gd name="T8" fmla="*/ 17 w 23"/>
                <a:gd name="T9" fmla="*/ 576 h 635"/>
                <a:gd name="T10" fmla="*/ 5 w 23"/>
                <a:gd name="T11" fmla="*/ 269 h 635"/>
                <a:gd name="T12" fmla="*/ 15 w 23"/>
                <a:gd name="T13" fmla="*/ 0 h 635"/>
                <a:gd name="T14" fmla="*/ 12 w 23"/>
                <a:gd name="T15" fmla="*/ 0 h 635"/>
                <a:gd name="T16" fmla="*/ 1 w 23"/>
                <a:gd name="T17" fmla="*/ 269 h 635"/>
                <a:gd name="T18" fmla="*/ 11 w 23"/>
                <a:gd name="T19" fmla="*/ 577 h 635"/>
                <a:gd name="T20" fmla="*/ 0 w 23"/>
                <a:gd name="T21" fmla="*/ 0 h 635"/>
                <a:gd name="T22" fmla="*/ 23 w 23"/>
                <a:gd name="T23" fmla="*/ 635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17406D">
                <a:alpha val="20000"/>
              </a:srgbClr>
            </a:solidFill>
            <a:ln w="9525" cap="flat">
              <a:noFill/>
              <a:round/>
              <a:headEnd/>
              <a:tailEnd/>
            </a:ln>
            <a:effectLst/>
          </p:spPr>
          <p:txBody>
            <a:bodyPr wrap="none" anchor="ctr"/>
            <a:lstStyle/>
            <a:p>
              <a:endParaRPr lang="en-US"/>
            </a:p>
          </p:txBody>
        </p:sp>
        <p:sp>
          <p:nvSpPr>
            <p:cNvPr id="2056" name="Freeform 8"/>
            <p:cNvSpPr>
              <a:spLocks noChangeArrowheads="1"/>
            </p:cNvSpPr>
            <p:nvPr/>
          </p:nvSpPr>
          <p:spPr bwMode="auto">
            <a:xfrm>
              <a:off x="49" y="1855"/>
              <a:ext cx="39" cy="301"/>
            </a:xfrm>
            <a:custGeom>
              <a:avLst/>
              <a:gdLst>
                <a:gd name="G0" fmla="+- 65519 0 0"/>
                <a:gd name="G1" fmla="+- 37 0 0"/>
                <a:gd name="G2" fmla="+- 13 0 0"/>
                <a:gd name="G3" fmla="sin 73 G2"/>
                <a:gd name="G4" fmla="+- 1 0 0"/>
                <a:gd name="G5" fmla="*/ 1 18935 60496"/>
                <a:gd name="G6" fmla="+- 10 0 0"/>
                <a:gd name="G7" fmla="cos 45 G6"/>
                <a:gd name="G8" fmla="+- 7 0 0"/>
                <a:gd name="G9" fmla="cos 43 G8"/>
                <a:gd name="G10" fmla="+- 14 0 0"/>
                <a:gd name="G11" fmla="*/ 1 60299 5120"/>
                <a:gd name="G12" fmla="*/ 1 50493 55552"/>
                <a:gd name="G13" fmla="*/ G12 1 180"/>
                <a:gd name="G14" fmla="*/ G11 1 G13"/>
                <a:gd name="G15" fmla="+- 1 0 0"/>
                <a:gd name="G16" fmla="+- 1 0 0"/>
                <a:gd name="G17" fmla="*/ 1 0 0"/>
                <a:gd name="G18" fmla="*/ 1 50493 55552"/>
                <a:gd name="G19" fmla="*/ G18 1 180"/>
                <a:gd name="G20" fmla="*/ G17 1 G19"/>
                <a:gd name="G21" fmla="+- 5 0 0"/>
                <a:gd name="G22" fmla="+- 1 0 0"/>
                <a:gd name="G23" fmla="+- 1 0 0"/>
                <a:gd name="G24" fmla="+- 1 0 0"/>
                <a:gd name="T0" fmla="*/ 0 w 17"/>
                <a:gd name="T1" fmla="*/ 0 h 107"/>
                <a:gd name="T2" fmla="*/ 5 w 17"/>
                <a:gd name="T3" fmla="*/ 56 h 107"/>
                <a:gd name="T4" fmla="*/ 17 w 17"/>
                <a:gd name="T5" fmla="*/ 107 h 107"/>
                <a:gd name="T6" fmla="*/ 11 w 17"/>
                <a:gd name="T7" fmla="*/ 46 h 107"/>
                <a:gd name="T8" fmla="*/ 10 w 17"/>
                <a:gd name="T9" fmla="*/ 43 h 107"/>
                <a:gd name="T10" fmla="*/ 0 w 17"/>
                <a:gd name="T11" fmla="*/ 0 h 107"/>
                <a:gd name="T12" fmla="*/ 0 w 17"/>
                <a:gd name="T13" fmla="*/ 0 h 107"/>
                <a:gd name="T14" fmla="*/ 17 w 17"/>
                <a:gd name="T15" fmla="*/ 107 h 107"/>
              </a:gdLst>
              <a:ahLst/>
              <a:cxnLst>
                <a:cxn ang="0">
                  <a:pos x="T0" y="T1"/>
                </a:cxn>
                <a:cxn ang="0">
                  <a:pos x="T2" y="T3"/>
                </a:cxn>
                <a:cxn ang="0">
                  <a:pos x="T4" y="T5"/>
                </a:cxn>
                <a:cxn ang="0">
                  <a:pos x="T6" y="T7"/>
                </a:cxn>
                <a:cxn ang="0">
                  <a:pos x="T8" y="T9"/>
                </a:cxn>
                <a:cxn ang="0">
                  <a:pos x="T10" y="T11"/>
                </a:cxn>
              </a:cxnLst>
              <a:rect l="T12" t="T13" r="T14" b="T15"/>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17406D">
                <a:alpha val="20000"/>
              </a:srgbClr>
            </a:solidFill>
            <a:ln w="9525" cap="flat">
              <a:noFill/>
              <a:round/>
              <a:headEnd/>
              <a:tailEnd/>
            </a:ln>
            <a:effectLst/>
          </p:spPr>
          <p:txBody>
            <a:bodyPr wrap="none" anchor="ctr"/>
            <a:lstStyle/>
            <a:p>
              <a:endParaRPr lang="en-US"/>
            </a:p>
          </p:txBody>
        </p:sp>
        <p:sp>
          <p:nvSpPr>
            <p:cNvPr id="2057" name="Freeform 9"/>
            <p:cNvSpPr>
              <a:spLocks noChangeArrowheads="1"/>
            </p:cNvSpPr>
            <p:nvPr/>
          </p:nvSpPr>
          <p:spPr bwMode="auto">
            <a:xfrm>
              <a:off x="485" y="3451"/>
              <a:ext cx="110" cy="635"/>
            </a:xfrm>
            <a:custGeom>
              <a:avLst/>
              <a:gdLst>
                <a:gd name="G0" fmla="+- 65505 0 0"/>
                <a:gd name="G1" fmla="*/ 1 67 2"/>
                <a:gd name="G2" fmla="*/ 1 39223 5120"/>
                <a:gd name="G3" fmla="*/ 1 50493 55552"/>
                <a:gd name="G4" fmla="*/ G3 1 180"/>
                <a:gd name="G5" fmla="*/ G2 1 G4"/>
                <a:gd name="G6" fmla="+- 1 0 0"/>
                <a:gd name="G7" fmla="+- 1 0 0"/>
                <a:gd name="G8" fmla="+- 1 0 0"/>
                <a:gd name="G9" fmla="+- 1 0 0"/>
                <a:gd name="G10" fmla="+- 1 0 0"/>
                <a:gd name="G11" fmla="+- 1 0 0"/>
                <a:gd name="G12" fmla="*/ 1 36617 51200"/>
                <a:gd name="G13" fmla="+- 8 0 0"/>
                <a:gd name="G14" fmla="sin 45 G13"/>
                <a:gd name="G15" fmla="*/ 1 44061 10240"/>
                <a:gd name="G16" fmla="*/ 1 50493 55552"/>
                <a:gd name="G17" fmla="*/ G16 1 180"/>
                <a:gd name="G18" fmla="*/ G15 1 G17"/>
                <a:gd name="G19" fmla="*/ 1 45251 55552"/>
                <a:gd name="G20" fmla="+- 3 0 0"/>
                <a:gd name="G21" fmla="*/ 1 11105 25216"/>
                <a:gd name="G22" fmla="+- 1 0 0"/>
                <a:gd name="G23" fmla="+- 1 0 0"/>
                <a:gd name="G24" fmla="+- 1 0 0"/>
                <a:gd name="G25" fmla="*/ 1 0 0"/>
                <a:gd name="G26" fmla="+- 5 0 0"/>
                <a:gd name="G27" fmla="+- 1 0 0"/>
                <a:gd name="G28" fmla="+- 1 0 0"/>
                <a:gd name="G29" fmla="+- 1 0 0"/>
                <a:gd name="G30" fmla="+- 1 0 0"/>
                <a:gd name="G31" fmla="+- 1 0 0"/>
                <a:gd name="G32" fmla="+- 1 0 0"/>
                <a:gd name="G33" fmla="+- 1 0 0"/>
                <a:gd name="G34" fmla="+- 1 0 0"/>
                <a:gd name="T0" fmla="*/ 0 w 41"/>
                <a:gd name="T1" fmla="*/ 0 h 222"/>
                <a:gd name="T2" fmla="*/ 5 w 41"/>
                <a:gd name="T3" fmla="*/ 93 h 222"/>
                <a:gd name="T4" fmla="*/ 17 w 41"/>
                <a:gd name="T5" fmla="*/ 166 h 222"/>
                <a:gd name="T6" fmla="*/ 24 w 41"/>
                <a:gd name="T7" fmla="*/ 184 h 222"/>
                <a:gd name="T8" fmla="*/ 41 w 41"/>
                <a:gd name="T9" fmla="*/ 222 h 222"/>
                <a:gd name="T10" fmla="*/ 38 w 41"/>
                <a:gd name="T11" fmla="*/ 212 h 222"/>
                <a:gd name="T12" fmla="*/ 13 w 41"/>
                <a:gd name="T13" fmla="*/ 92 h 222"/>
                <a:gd name="T14" fmla="*/ 8 w 41"/>
                <a:gd name="T15" fmla="*/ 22 h 222"/>
                <a:gd name="T16" fmla="*/ 7 w 41"/>
                <a:gd name="T17" fmla="*/ 18 h 222"/>
                <a:gd name="T18" fmla="*/ 0 w 41"/>
                <a:gd name="T19" fmla="*/ 0 h 222"/>
                <a:gd name="T20" fmla="*/ 0 w 41"/>
                <a:gd name="T21" fmla="*/ 0 h 222"/>
                <a:gd name="T22" fmla="*/ 41 w 41"/>
                <a:gd name="T23"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17406D">
                <a:alpha val="20000"/>
              </a:srgbClr>
            </a:solidFill>
            <a:ln w="9525" cap="flat">
              <a:noFill/>
              <a:round/>
              <a:headEnd/>
              <a:tailEnd/>
            </a:ln>
            <a:effectLst/>
          </p:spPr>
          <p:txBody>
            <a:bodyPr wrap="none" anchor="ctr"/>
            <a:lstStyle/>
            <a:p>
              <a:endParaRPr lang="en-US"/>
            </a:p>
          </p:txBody>
        </p:sp>
        <p:sp>
          <p:nvSpPr>
            <p:cNvPr id="2058" name="Freeform 10"/>
            <p:cNvSpPr>
              <a:spLocks noChangeArrowheads="1"/>
            </p:cNvSpPr>
            <p:nvPr/>
          </p:nvSpPr>
          <p:spPr bwMode="auto">
            <a:xfrm>
              <a:off x="488" y="881"/>
              <a:ext cx="1298" cy="2540"/>
            </a:xfrm>
            <a:custGeom>
              <a:avLst/>
              <a:gdLst>
                <a:gd name="G0" fmla="*/ 1 16239 45568"/>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0 0"/>
                <a:gd name="G15" fmla="+- 1 0 0"/>
                <a:gd name="G16" fmla="+- 1 0 0"/>
                <a:gd name="G17" fmla="+- 1 0 0"/>
                <a:gd name="G18" fmla="+- 1 0 0"/>
                <a:gd name="G19" fmla="+- 771 0 0"/>
                <a:gd name="G20" fmla="+- 65535 0 0"/>
                <a:gd name="G21" fmla="+- 65532 0 0"/>
                <a:gd name="G22" fmla="+- 7 0 0"/>
                <a:gd name="G23" fmla="*/ 1 18059 51200"/>
                <a:gd name="G24" fmla="*/ 1 26159 30272"/>
                <a:gd name="G25" fmla="*/ 1 24577 2"/>
                <a:gd name="G26" fmla="+- 1 0 0"/>
                <a:gd name="G27" fmla="+- 1 0 0"/>
                <a:gd name="G28" fmla="+- 1 0 0"/>
                <a:gd name="G29" fmla="+- 1 0 0"/>
                <a:gd name="G30" fmla="+- 1 0 0"/>
                <a:gd name="G31" fmla="+- 804 0 0"/>
                <a:gd name="G32" fmla="+- 464 0 0"/>
                <a:gd name="G33" fmla="+- 103 0 0"/>
                <a:gd name="G34" fmla="+- 65355 0 0"/>
                <a:gd name="G35" fmla="+- 65219 0 0"/>
                <a:gd name="G36" fmla="+- 65130 0 0"/>
                <a:gd name="G37" fmla="+- 65087 0 0"/>
                <a:gd name="G38" fmla="+- 65131 0 0"/>
                <a:gd name="G39" fmla="+- 65216 0 0"/>
                <a:gd name="G40" fmla="+- 65341 0 0"/>
                <a:gd name="G41" fmla="+- 36 0 0"/>
                <a:gd name="G42" fmla="+- 341 0 0"/>
                <a:gd name="G43" fmla="+- 611 0 0"/>
                <a:gd name="G44" fmla="+- 854 0 0"/>
                <a:gd name="G45" fmla="+- 852 0 0"/>
                <a:gd name="G46" fmla="+- 871 0 0"/>
                <a:gd name="G47" fmla="+- 837 0 0"/>
                <a:gd name="G48" fmla="+- 1 0 0"/>
                <a:gd name="T0" fmla="*/ 7 w 450"/>
                <a:gd name="T1" fmla="*/ 854 h 878"/>
                <a:gd name="T2" fmla="*/ 50 w 450"/>
                <a:gd name="T3" fmla="*/ 613 h 878"/>
                <a:gd name="T4" fmla="*/ 149 w 450"/>
                <a:gd name="T5" fmla="*/ 388 h 878"/>
                <a:gd name="T6" fmla="*/ 285 w 450"/>
                <a:gd name="T7" fmla="*/ 183 h 878"/>
                <a:gd name="T8" fmla="*/ 364 w 450"/>
                <a:gd name="T9" fmla="*/ 89 h 878"/>
                <a:gd name="T10" fmla="*/ 406 w 450"/>
                <a:gd name="T11" fmla="*/ 44 h 878"/>
                <a:gd name="T12" fmla="*/ 450 w 450"/>
                <a:gd name="T13" fmla="*/ 1 h 878"/>
                <a:gd name="T14" fmla="*/ 450 w 450"/>
                <a:gd name="T15" fmla="*/ 0 h 878"/>
                <a:gd name="T16" fmla="*/ 405 w 450"/>
                <a:gd name="T17" fmla="*/ 43 h 878"/>
                <a:gd name="T18" fmla="*/ 363 w 450"/>
                <a:gd name="T19" fmla="*/ 88 h 878"/>
                <a:gd name="T20" fmla="*/ 283 w 450"/>
                <a:gd name="T21" fmla="*/ 181 h 878"/>
                <a:gd name="T22" fmla="*/ 145 w 450"/>
                <a:gd name="T23" fmla="*/ 386 h 878"/>
                <a:gd name="T24" fmla="*/ 45 w 450"/>
                <a:gd name="T25" fmla="*/ 611 h 878"/>
                <a:gd name="T26" fmla="*/ 0 w 450"/>
                <a:gd name="T27" fmla="*/ 854 h 878"/>
                <a:gd name="T28" fmla="*/ 0 w 450"/>
                <a:gd name="T29" fmla="*/ 859 h 878"/>
                <a:gd name="T30" fmla="*/ 7 w 450"/>
                <a:gd name="T31" fmla="*/ 878 h 878"/>
                <a:gd name="T32" fmla="*/ 7 w 450"/>
                <a:gd name="T33" fmla="*/ 854 h 878"/>
                <a:gd name="T34" fmla="*/ 0 w 450"/>
                <a:gd name="T35" fmla="*/ 0 h 878"/>
                <a:gd name="T36" fmla="*/ 450 w 450"/>
                <a:gd name="T37" fmla="*/ 878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T34" t="T35" r="T36" b="T37"/>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17406D">
                <a:alpha val="20000"/>
              </a:srgbClr>
            </a:solidFill>
            <a:ln w="9525" cap="flat">
              <a:noFill/>
              <a:round/>
              <a:headEnd/>
              <a:tailEnd/>
            </a:ln>
            <a:effectLst/>
          </p:spPr>
          <p:txBody>
            <a:bodyPr wrap="none" anchor="ctr"/>
            <a:lstStyle/>
            <a:p>
              <a:endParaRPr lang="en-US"/>
            </a:p>
          </p:txBody>
        </p:sp>
        <p:sp>
          <p:nvSpPr>
            <p:cNvPr id="2059" name="Freeform 11"/>
            <p:cNvSpPr>
              <a:spLocks noChangeArrowheads="1"/>
            </p:cNvSpPr>
            <p:nvPr/>
          </p:nvSpPr>
          <p:spPr bwMode="auto">
            <a:xfrm>
              <a:off x="581" y="4113"/>
              <a:ext cx="92" cy="202"/>
            </a:xfrm>
            <a:custGeom>
              <a:avLst/>
              <a:gdLst>
                <a:gd name="G0" fmla="+- 65519 0 0"/>
                <a:gd name="G1" fmla="*/ 1 55619 55552"/>
                <a:gd name="G2" fmla="+- 1 0 0"/>
                <a:gd name="G3" fmla="+- 1 0 0"/>
                <a:gd name="G4" fmla="+- 24 0 0"/>
                <a:gd name="G5" fmla="+- 2 0 0"/>
                <a:gd name="G6" fmla="+- 1 0 0"/>
                <a:gd name="G7" fmla="+- 1 0 0"/>
                <a:gd name="G8" fmla="+- 1 0 0"/>
                <a:gd name="G9" fmla="+- 1 0 0"/>
                <a:gd name="T0" fmla="*/ 0 w 35"/>
                <a:gd name="T1" fmla="*/ 0 h 73"/>
                <a:gd name="T2" fmla="*/ 26 w 35"/>
                <a:gd name="T3" fmla="*/ 73 h 73"/>
                <a:gd name="T4" fmla="*/ 35 w 35"/>
                <a:gd name="T5" fmla="*/ 73 h 73"/>
                <a:gd name="T6" fmla="*/ 0 w 35"/>
                <a:gd name="T7" fmla="*/ 0 h 73"/>
                <a:gd name="T8" fmla="*/ 0 w 35"/>
                <a:gd name="T9" fmla="*/ 0 h 73"/>
                <a:gd name="T10" fmla="*/ 35 w 35"/>
                <a:gd name="T11" fmla="*/ 73 h 73"/>
              </a:gdLst>
              <a:ahLst/>
              <a:cxnLst>
                <a:cxn ang="0">
                  <a:pos x="T0" y="T1"/>
                </a:cxn>
                <a:cxn ang="0">
                  <a:pos x="T2" y="T3"/>
                </a:cxn>
                <a:cxn ang="0">
                  <a:pos x="T4" y="T5"/>
                </a:cxn>
                <a:cxn ang="0">
                  <a:pos x="T6" y="T7"/>
                </a:cxn>
              </a:cxnLst>
              <a:rect l="T8" t="T9" r="T10" b="T11"/>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17406D">
                <a:alpha val="20000"/>
              </a:srgbClr>
            </a:solidFill>
            <a:ln w="9525" cap="flat">
              <a:noFill/>
              <a:round/>
              <a:headEnd/>
              <a:tailEnd/>
            </a:ln>
            <a:effectLst/>
          </p:spPr>
          <p:txBody>
            <a:bodyPr wrap="none" anchor="ctr"/>
            <a:lstStyle/>
            <a:p>
              <a:endParaRPr lang="en-US"/>
            </a:p>
          </p:txBody>
        </p:sp>
        <p:sp>
          <p:nvSpPr>
            <p:cNvPr id="2060" name="Freeform 12"/>
            <p:cNvSpPr>
              <a:spLocks noChangeArrowheads="1"/>
            </p:cNvSpPr>
            <p:nvPr/>
          </p:nvSpPr>
          <p:spPr bwMode="auto">
            <a:xfrm>
              <a:off x="485" y="3376"/>
              <a:ext cx="13" cy="129"/>
            </a:xfrm>
            <a:custGeom>
              <a:avLst/>
              <a:gdLst>
                <a:gd name="G0" fmla="*/ 1 60893 50432"/>
                <a:gd name="G1" fmla="*/ 1 31055 25600"/>
                <a:gd name="G2" fmla="*/ 1 50493 55552"/>
                <a:gd name="G3" fmla="*/ G2 1 180"/>
                <a:gd name="G4" fmla="*/ G1 1 G3"/>
                <a:gd name="G5" fmla="*/ 1 15499 51200"/>
                <a:gd name="G6" fmla="*/ 1 50493 55552"/>
                <a:gd name="G7" fmla="*/ G6 1 180"/>
                <a:gd name="G8" fmla="*/ G5 1 G7"/>
                <a:gd name="G9" fmla="*/ 1 20409 55552"/>
                <a:gd name="G10" fmla="*/ 1 50493 55552"/>
                <a:gd name="G11" fmla="*/ G10 1 180"/>
                <a:gd name="G12" fmla="*/ G9 1 G11"/>
                <a:gd name="G13" fmla="+- 6 0 0"/>
                <a:gd name="G14" fmla="+- 65528 0 0"/>
                <a:gd name="G15" fmla="+- 65532 0 0"/>
                <a:gd name="G16" fmla="+- 38 0 0"/>
                <a:gd name="G17" fmla="*/ 1 60299 5120"/>
                <a:gd name="G18" fmla="*/ 1 50493 55552"/>
                <a:gd name="G19" fmla="*/ G18 1 180"/>
                <a:gd name="G20" fmla="*/ G17 1 G19"/>
                <a:gd name="G21" fmla="+- 1 0 0"/>
                <a:gd name="G22" fmla="+- 1 0 0"/>
                <a:gd name="G23" fmla="*/ 1 61631 50432"/>
                <a:gd name="G24" fmla="*/ 1 50493 55552"/>
                <a:gd name="G25" fmla="*/ G24 1 180"/>
                <a:gd name="G26" fmla="*/ G23 1 G25"/>
                <a:gd name="G27" fmla="+- 1 0 0"/>
                <a:gd name="G28" fmla="+- 1 0 0"/>
                <a:gd name="G29" fmla="+- 1 0 0"/>
                <a:gd name="G30" fmla="+- 1 0 0"/>
                <a:gd name="T0" fmla="*/ 7 w 8"/>
                <a:gd name="T1" fmla="*/ 44 h 48"/>
                <a:gd name="T2" fmla="*/ 8 w 8"/>
                <a:gd name="T3" fmla="*/ 48 h 48"/>
                <a:gd name="T4" fmla="*/ 8 w 8"/>
                <a:gd name="T5" fmla="*/ 19 h 48"/>
                <a:gd name="T6" fmla="*/ 1 w 8"/>
                <a:gd name="T7" fmla="*/ 0 h 48"/>
                <a:gd name="T8" fmla="*/ 0 w 8"/>
                <a:gd name="T9" fmla="*/ 26 h 48"/>
                <a:gd name="T10" fmla="*/ 7 w 8"/>
                <a:gd name="T11" fmla="*/ 44 h 48"/>
                <a:gd name="T12" fmla="*/ 0 w 8"/>
                <a:gd name="T13" fmla="*/ 0 h 48"/>
                <a:gd name="T14" fmla="*/ 8 w 8"/>
                <a:gd name="T15" fmla="*/ 48 h 48"/>
              </a:gdLst>
              <a:ahLst/>
              <a:cxnLst>
                <a:cxn ang="0">
                  <a:pos x="T0" y="T1"/>
                </a:cxn>
                <a:cxn ang="0">
                  <a:pos x="T2" y="T3"/>
                </a:cxn>
                <a:cxn ang="0">
                  <a:pos x="T4" y="T5"/>
                </a:cxn>
                <a:cxn ang="0">
                  <a:pos x="T6" y="T7"/>
                </a:cxn>
                <a:cxn ang="0">
                  <a:pos x="T8" y="T9"/>
                </a:cxn>
                <a:cxn ang="0">
                  <a:pos x="T10" y="T11"/>
                </a:cxn>
              </a:cxnLst>
              <a:rect l="T12" t="T13" r="T14" b="T15"/>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17406D">
                <a:alpha val="20000"/>
              </a:srgbClr>
            </a:solidFill>
            <a:ln w="9525" cap="flat">
              <a:noFill/>
              <a:round/>
              <a:headEnd/>
              <a:tailEnd/>
            </a:ln>
            <a:effectLst/>
          </p:spPr>
          <p:txBody>
            <a:bodyPr wrap="none" anchor="ctr"/>
            <a:lstStyle/>
            <a:p>
              <a:endParaRPr lang="en-US"/>
            </a:p>
          </p:txBody>
        </p:sp>
        <p:sp>
          <p:nvSpPr>
            <p:cNvPr id="2061" name="Freeform 13"/>
            <p:cNvSpPr>
              <a:spLocks noChangeArrowheads="1"/>
            </p:cNvSpPr>
            <p:nvPr/>
          </p:nvSpPr>
          <p:spPr bwMode="auto">
            <a:xfrm>
              <a:off x="535" y="3934"/>
              <a:ext cx="140" cy="382"/>
            </a:xfrm>
            <a:custGeom>
              <a:avLst/>
              <a:gdLst>
                <a:gd name="G0" fmla="*/ 1 45251 55552"/>
                <a:gd name="G1" fmla="+- 3 0 0"/>
                <a:gd name="G2" fmla="+- 16 0 0"/>
                <a:gd name="G3" fmla="*/ 1 17079 51200"/>
                <a:gd name="G4" fmla="+- 11 0 0"/>
                <a:gd name="G5" fmla="+- 1 0 0"/>
                <a:gd name="G6" fmla="+- 1 0 0"/>
                <a:gd name="G7" fmla="+- 1 0 0"/>
                <a:gd name="G8" fmla="+- 1 0 0"/>
                <a:gd name="G9" fmla="+- 1 0 0"/>
                <a:gd name="G10" fmla="*/ 1 37275 51200"/>
                <a:gd name="G11" fmla="+- 2 0 0"/>
                <a:gd name="G12" fmla="cos 12 G11"/>
                <a:gd name="G13" fmla="+- 1 0 0"/>
                <a:gd name="G14" fmla="+- 1 0 0"/>
                <a:gd name="G15" fmla="+- 1 0 0"/>
                <a:gd name="G16" fmla="+- 18 0 0"/>
                <a:gd name="G17" fmla="+- 1 0 0"/>
                <a:gd name="G18" fmla="*/ 1 0 0"/>
                <a:gd name="G19" fmla="*/ 1 0 0"/>
                <a:gd name="G20" fmla="+- 1 0 0"/>
                <a:gd name="G21" fmla="+- 1 0 0"/>
                <a:gd name="G22" fmla="+- 1 0 0"/>
                <a:gd name="T0" fmla="*/ 7 w 52"/>
                <a:gd name="T1" fmla="*/ 18 h 135"/>
                <a:gd name="T2" fmla="*/ 0 w 52"/>
                <a:gd name="T3" fmla="*/ 0 h 135"/>
                <a:gd name="T4" fmla="*/ 12 w 52"/>
                <a:gd name="T5" fmla="*/ 48 h 135"/>
                <a:gd name="T6" fmla="*/ 16 w 52"/>
                <a:gd name="T7" fmla="*/ 62 h 135"/>
                <a:gd name="T8" fmla="*/ 51 w 52"/>
                <a:gd name="T9" fmla="*/ 135 h 135"/>
                <a:gd name="T10" fmla="*/ 52 w 52"/>
                <a:gd name="T11" fmla="*/ 135 h 135"/>
                <a:gd name="T12" fmla="*/ 24 w 52"/>
                <a:gd name="T13" fmla="*/ 56 h 135"/>
                <a:gd name="T14" fmla="*/ 7 w 52"/>
                <a:gd name="T15" fmla="*/ 18 h 135"/>
                <a:gd name="T16" fmla="*/ 0 w 52"/>
                <a:gd name="T17" fmla="*/ 0 h 135"/>
                <a:gd name="T18" fmla="*/ 52 w 52"/>
                <a:gd name="T19" fmla="*/ 135 h 135"/>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17406D">
                <a:alpha val="20000"/>
              </a:srgbClr>
            </a:solidFill>
            <a:ln w="9525" cap="flat">
              <a:noFill/>
              <a:round/>
              <a:headEnd/>
              <a:tailEnd/>
            </a:ln>
            <a:effectLst/>
          </p:spPr>
          <p:txBody>
            <a:bodyPr wrap="none" anchor="ctr"/>
            <a:lstStyle/>
            <a:p>
              <a:endParaRPr lang="en-US"/>
            </a:p>
          </p:txBody>
        </p:sp>
      </p:grpSp>
      <p:grpSp>
        <p:nvGrpSpPr>
          <p:cNvPr id="2062" name="Group 14"/>
          <p:cNvGrpSpPr>
            <a:grpSpLocks/>
          </p:cNvGrpSpPr>
          <p:nvPr/>
        </p:nvGrpSpPr>
        <p:grpSpPr bwMode="auto">
          <a:xfrm>
            <a:off x="26988" y="0"/>
            <a:ext cx="2339975" cy="6837363"/>
            <a:chOff x="17" y="0"/>
            <a:chExt cx="1474" cy="4307"/>
          </a:xfrm>
        </p:grpSpPr>
        <p:sp>
          <p:nvSpPr>
            <p:cNvPr id="2063" name="Freeform 15"/>
            <p:cNvSpPr>
              <a:spLocks noChangeArrowheads="1"/>
            </p:cNvSpPr>
            <p:nvPr/>
          </p:nvSpPr>
          <p:spPr bwMode="auto">
            <a:xfrm>
              <a:off x="17" y="0"/>
              <a:ext cx="301" cy="2762"/>
            </a:xfrm>
            <a:custGeom>
              <a:avLst/>
              <a:gdLst>
                <a:gd name="G0" fmla="*/ 1 63715 20480"/>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88 0 0"/>
                <a:gd name="G14" fmla="*/ 1 45491 25216"/>
                <a:gd name="G15" fmla="+- 92 0 0"/>
                <a:gd name="G16" fmla="+- 31 0 0"/>
                <a:gd name="G17" fmla="+- 1 0 0"/>
                <a:gd name="G18" fmla="+- 65505 0 0"/>
                <a:gd name="G19" fmla="*/ 1 24809 25600"/>
                <a:gd name="G20" fmla="+- 131 0 0"/>
                <a:gd name="G21" fmla="*/ 1 32799 20480"/>
                <a:gd name="G22" fmla="*/ 1 24577 2"/>
                <a:gd name="G23" fmla="+- 1 0 0"/>
                <a:gd name="G24" fmla="+- 1 0 0"/>
                <a:gd name="G25" fmla="+- 1 0 0"/>
                <a:gd name="G26" fmla="+- 1 0 0"/>
                <a:gd name="G27" fmla="*/ 1 0 0"/>
                <a:gd name="G28" fmla="*/ 1 50493 55552"/>
                <a:gd name="G29" fmla="*/ G28 1 180"/>
                <a:gd name="G30" fmla="*/ G27 1 G29"/>
                <a:gd name="G31" fmla="+- 65117 0 0"/>
                <a:gd name="G32" fmla="+- 64914 0 0"/>
                <a:gd name="G33" fmla="+- 64726 0 0"/>
                <a:gd name="G34" fmla="+- 64719 0 0"/>
                <a:gd name="G35" fmla="+- 64761 0 0"/>
                <a:gd name="G36" fmla="+- 64769 0 0"/>
                <a:gd name="G37" fmla="+- 64921 0 0"/>
                <a:gd name="G38" fmla="+- 65122 0 0"/>
                <a:gd name="G39" fmla="+- 65336 0 0"/>
                <a:gd name="G40" fmla="+- 65447 0 0"/>
                <a:gd name="G41" fmla="+- 1 0 0"/>
                <a:gd name="G42" fmla="+- 1 0 0"/>
                <a:gd name="G43" fmla="+- 65445 0 0"/>
                <a:gd name="G44" fmla="+- 65333 0 0"/>
                <a:gd name="G45" fmla="+- 27 0 0"/>
                <a:gd name="T0" fmla="*/ 7 w 103"/>
                <a:gd name="T1" fmla="*/ 210 h 920"/>
                <a:gd name="T2" fmla="*/ 26 w 103"/>
                <a:gd name="T3" fmla="*/ 445 h 920"/>
                <a:gd name="T4" fmla="*/ 57 w 103"/>
                <a:gd name="T5" fmla="*/ 679 h 920"/>
                <a:gd name="T6" fmla="*/ 101 w 103"/>
                <a:gd name="T7" fmla="*/ 911 h 920"/>
                <a:gd name="T8" fmla="*/ 103 w 103"/>
                <a:gd name="T9" fmla="*/ 920 h 920"/>
                <a:gd name="T10" fmla="*/ 99 w 103"/>
                <a:gd name="T11" fmla="*/ 874 h 920"/>
                <a:gd name="T12" fmla="*/ 99 w 103"/>
                <a:gd name="T13" fmla="*/ 866 h 920"/>
                <a:gd name="T14" fmla="*/ 63 w 103"/>
                <a:gd name="T15" fmla="*/ 678 h 920"/>
                <a:gd name="T16" fmla="*/ 30 w 103"/>
                <a:gd name="T17" fmla="*/ 444 h 920"/>
                <a:gd name="T18" fmla="*/ 9 w 103"/>
                <a:gd name="T19" fmla="*/ 209 h 920"/>
                <a:gd name="T20" fmla="*/ 3 w 103"/>
                <a:gd name="T21" fmla="*/ 92 h 920"/>
                <a:gd name="T22" fmla="*/ 1 w 103"/>
                <a:gd name="T23" fmla="*/ 0 h 920"/>
                <a:gd name="T24" fmla="*/ 0 w 103"/>
                <a:gd name="T25" fmla="*/ 0 h 920"/>
                <a:gd name="T26" fmla="*/ 1 w 103"/>
                <a:gd name="T27" fmla="*/ 92 h 920"/>
                <a:gd name="T28" fmla="*/ 7 w 103"/>
                <a:gd name="T29" fmla="*/ 210 h 920"/>
                <a:gd name="T30" fmla="*/ 0 w 103"/>
                <a:gd name="T31" fmla="*/ 0 h 920"/>
                <a:gd name="T32" fmla="*/ 103 w 103"/>
                <a:gd name="T33" fmla="*/ 920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T30" t="T31" r="T32" b="T33"/>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17406D"/>
            </a:solidFill>
            <a:ln w="9525" cap="flat">
              <a:noFill/>
              <a:round/>
              <a:headEnd/>
              <a:tailEnd/>
            </a:ln>
            <a:effectLst/>
          </p:spPr>
          <p:txBody>
            <a:bodyPr wrap="none" anchor="ctr"/>
            <a:lstStyle/>
            <a:p>
              <a:endParaRPr lang="en-US"/>
            </a:p>
          </p:txBody>
        </p:sp>
        <p:sp>
          <p:nvSpPr>
            <p:cNvPr id="2064" name="Freeform 16"/>
            <p:cNvSpPr>
              <a:spLocks noChangeArrowheads="1"/>
            </p:cNvSpPr>
            <p:nvPr/>
          </p:nvSpPr>
          <p:spPr bwMode="auto">
            <a:xfrm>
              <a:off x="347" y="2719"/>
              <a:ext cx="256" cy="986"/>
            </a:xfrm>
            <a:custGeom>
              <a:avLst/>
              <a:gdLst>
                <a:gd name="G0" fmla="+- 1 0 0"/>
                <a:gd name="G1" fmla="+- 1 0 0"/>
                <a:gd name="G2" fmla="+- 1 0 0"/>
                <a:gd name="G3" fmla="+- 1 0 0"/>
                <a:gd name="G4" fmla="+- 1 0 0"/>
                <a:gd name="G5" fmla="+- 1 0 0"/>
                <a:gd name="G6" fmla="+- 1 0 0"/>
                <a:gd name="G7" fmla="+- 1 0 0"/>
                <a:gd name="G8" fmla="*/ 1 25 2"/>
                <a:gd name="G9" fmla="*/ 1 33217 15136"/>
                <a:gd name="G10" fmla="+- 1 0 0"/>
                <a:gd name="G11" fmla="+- 2 0 0"/>
                <a:gd name="G12" fmla="cos 12 G11"/>
                <a:gd name="G13" fmla="+- 1 0 0"/>
                <a:gd name="G14" fmla="+- 1 0 0"/>
                <a:gd name="G15" fmla="+- 1 0 0"/>
                <a:gd name="G16" fmla="+- 1 0 0"/>
                <a:gd name="G17" fmla="+- 1 0 0"/>
                <a:gd name="G18" fmla="+- 1 0 0"/>
                <a:gd name="G19" fmla="+- 1 0 0"/>
                <a:gd name="G20" fmla="+- 1 0 0"/>
                <a:gd name="G21" fmla="+- 1 0 0"/>
                <a:gd name="G22" fmla="+- 63 0 0"/>
                <a:gd name="T0" fmla="*/ 53 w 88"/>
                <a:gd name="T1" fmla="*/ 229 h 330"/>
                <a:gd name="T2" fmla="*/ 88 w 88"/>
                <a:gd name="T3" fmla="*/ 330 h 330"/>
                <a:gd name="T4" fmla="*/ 88 w 88"/>
                <a:gd name="T5" fmla="*/ 308 h 330"/>
                <a:gd name="T6" fmla="*/ 88 w 88"/>
                <a:gd name="T7" fmla="*/ 304 h 330"/>
                <a:gd name="T8" fmla="*/ 62 w 88"/>
                <a:gd name="T9" fmla="*/ 226 h 330"/>
                <a:gd name="T10" fmla="*/ 0 w 88"/>
                <a:gd name="T11" fmla="*/ 0 h 330"/>
                <a:gd name="T12" fmla="*/ 7 w 88"/>
                <a:gd name="T13" fmla="*/ 63 h 330"/>
                <a:gd name="T14" fmla="*/ 53 w 88"/>
                <a:gd name="T15" fmla="*/ 229 h 330"/>
                <a:gd name="T16" fmla="*/ 0 w 88"/>
                <a:gd name="T17" fmla="*/ 0 h 330"/>
                <a:gd name="T18" fmla="*/ 88 w 88"/>
                <a:gd name="T19" fmla="*/ 330 h 33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17406D"/>
            </a:solidFill>
            <a:ln w="9525" cap="flat">
              <a:noFill/>
              <a:round/>
              <a:headEnd/>
              <a:tailEnd/>
            </a:ln>
            <a:effectLst/>
          </p:spPr>
          <p:txBody>
            <a:bodyPr wrap="none" anchor="ctr"/>
            <a:lstStyle/>
            <a:p>
              <a:endParaRPr lang="en-US"/>
            </a:p>
          </p:txBody>
        </p:sp>
        <p:sp>
          <p:nvSpPr>
            <p:cNvPr id="2065" name="Freeform 17"/>
            <p:cNvSpPr>
              <a:spLocks noChangeArrowheads="1"/>
            </p:cNvSpPr>
            <p:nvPr/>
          </p:nvSpPr>
          <p:spPr bwMode="auto">
            <a:xfrm>
              <a:off x="634" y="3693"/>
              <a:ext cx="261" cy="614"/>
            </a:xfrm>
            <a:custGeom>
              <a:avLst/>
              <a:gdLst>
                <a:gd name="G0" fmla="+- 4 0 0"/>
                <a:gd name="G1" fmla="*/ 1 5 2"/>
                <a:gd name="G2" fmla="+- 65526 0 0"/>
                <a:gd name="G3" fmla="*/ 1 34889 45568"/>
                <a:gd name="G4" fmla="+- 1 0 0"/>
                <a:gd name="G5" fmla="+- 1 0 0"/>
                <a:gd name="G6" fmla="+- 1 0 0"/>
                <a:gd name="G7" fmla="+- 1 0 0"/>
                <a:gd name="G8" fmla="+- 1 0 0"/>
                <a:gd name="G9" fmla="+- 1 0 0"/>
                <a:gd name="G10" fmla="+- 1 0 0"/>
                <a:gd name="G11" fmla="+- 2 0 0"/>
                <a:gd name="G12" fmla="cos 12 G11"/>
                <a:gd name="G13" fmla="+- 1 0 0"/>
                <a:gd name="G14" fmla="+- 1 0 0"/>
                <a:gd name="G15" fmla="+- 1 0 0"/>
                <a:gd name="G16" fmla="*/ 1 0 0"/>
                <a:gd name="G17" fmla="+- 1 0 0"/>
                <a:gd name="G18" fmla="*/ 1 0 0"/>
                <a:gd name="G19" fmla="+- 1 0 0"/>
                <a:gd name="G20" fmla="+- 1 0 0"/>
                <a:gd name="G21" fmla="+- 1 0 0"/>
                <a:gd name="G22" fmla="+- 1 0 0"/>
                <a:gd name="T0" fmla="*/ 6 w 90"/>
                <a:gd name="T1" fmla="*/ 15 h 207"/>
                <a:gd name="T2" fmla="*/ 0 w 90"/>
                <a:gd name="T3" fmla="*/ 0 h 207"/>
                <a:gd name="T4" fmla="*/ 1 w 90"/>
                <a:gd name="T5" fmla="*/ 29 h 207"/>
                <a:gd name="T6" fmla="*/ 42 w 90"/>
                <a:gd name="T7" fmla="*/ 127 h 207"/>
                <a:gd name="T8" fmla="*/ 80 w 90"/>
                <a:gd name="T9" fmla="*/ 207 h 207"/>
                <a:gd name="T10" fmla="*/ 90 w 90"/>
                <a:gd name="T11" fmla="*/ 207 h 207"/>
                <a:gd name="T12" fmla="*/ 50 w 90"/>
                <a:gd name="T13" fmla="*/ 123 h 207"/>
                <a:gd name="T14" fmla="*/ 6 w 90"/>
                <a:gd name="T15" fmla="*/ 15 h 207"/>
                <a:gd name="T16" fmla="*/ 0 w 90"/>
                <a:gd name="T17" fmla="*/ 0 h 207"/>
                <a:gd name="T18" fmla="*/ 90 w 90"/>
                <a:gd name="T19" fmla="*/ 207 h 207"/>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17406D"/>
            </a:solidFill>
            <a:ln w="9525" cap="flat">
              <a:noFill/>
              <a:round/>
              <a:headEnd/>
              <a:tailEnd/>
            </a:ln>
            <a:effectLst/>
          </p:spPr>
          <p:txBody>
            <a:bodyPr wrap="none" anchor="ctr"/>
            <a:lstStyle/>
            <a:p>
              <a:endParaRPr lang="en-US"/>
            </a:p>
          </p:txBody>
        </p:sp>
        <p:sp>
          <p:nvSpPr>
            <p:cNvPr id="2066" name="Freeform 18"/>
            <p:cNvSpPr>
              <a:spLocks noChangeArrowheads="1"/>
            </p:cNvSpPr>
            <p:nvPr/>
          </p:nvSpPr>
          <p:spPr bwMode="auto">
            <a:xfrm>
              <a:off x="329" y="2749"/>
              <a:ext cx="337" cy="1398"/>
            </a:xfrm>
            <a:custGeom>
              <a:avLst/>
              <a:gdLst>
                <a:gd name="G0" fmla="+- 1 0 0"/>
                <a:gd name="G1" fmla="+- 1 0 0"/>
                <a:gd name="G2" fmla="+- 1 0 0"/>
                <a:gd name="G3" fmla="+- 1 0 0"/>
                <a:gd name="G4" fmla="+- 1 0 0"/>
                <a:gd name="G5" fmla="+- 4 0 0"/>
                <a:gd name="G6" fmla="sin 35 G5"/>
                <a:gd name="G7" fmla="+- 65490 0 0"/>
                <a:gd name="G8" fmla="*/ 1 53059 60544"/>
                <a:gd name="G9" fmla="+- 1 0 0"/>
                <a:gd name="G10" fmla="+- 1 0 0"/>
                <a:gd name="G11" fmla="+- 1 0 0"/>
                <a:gd name="G12" fmla="+- 1 0 0"/>
                <a:gd name="G13" fmla="+- 1 0 0"/>
                <a:gd name="G14" fmla="+- 1 0 0"/>
                <a:gd name="G15" fmla="+- 1 0 0"/>
                <a:gd name="G16" fmla="+- 1 0 0"/>
                <a:gd name="G17" fmla="*/ 1 24577 2"/>
                <a:gd name="G18" fmla="+- 1 0 0"/>
                <a:gd name="G19" fmla="+- 1 0 0"/>
                <a:gd name="G20" fmla="+- 1 0 0"/>
                <a:gd name="G21" fmla="*/ 1 0 0"/>
                <a:gd name="G22" fmla="*/ 1 50493 55552"/>
                <a:gd name="G23" fmla="*/ G22 1 180"/>
                <a:gd name="G24" fmla="*/ G21 1 G23"/>
                <a:gd name="G25" fmla="+- 65270 0 0"/>
                <a:gd name="G26" fmla="+- 65414 0 0"/>
                <a:gd name="G27" fmla="+- 65496 0 0"/>
                <a:gd name="G28" fmla="+- 1 0 0"/>
                <a:gd name="G29" fmla="+- 65405 0 0"/>
                <a:gd name="G30" fmla="+- 65258 0 0"/>
                <a:gd name="G31" fmla="+- 65198 0 0"/>
                <a:gd name="G32" fmla="+- 65184 0 0"/>
                <a:gd name="G33" fmla="+- 65190 0 0"/>
                <a:gd name="G34" fmla="+- 65228 0 0"/>
                <a:gd name="T0" fmla="*/ 101 w 115"/>
                <a:gd name="T1" fmla="*/ 409 h 467"/>
                <a:gd name="T2" fmla="*/ 78 w 115"/>
                <a:gd name="T3" fmla="*/ 344 h 467"/>
                <a:gd name="T4" fmla="*/ 29 w 115"/>
                <a:gd name="T5" fmla="*/ 151 h 467"/>
                <a:gd name="T6" fmla="*/ 13 w 115"/>
                <a:gd name="T7" fmla="*/ 53 h 467"/>
                <a:gd name="T8" fmla="*/ 0 w 115"/>
                <a:gd name="T9" fmla="*/ 0 h 467"/>
                <a:gd name="T10" fmla="*/ 21 w 115"/>
                <a:gd name="T11" fmla="*/ 152 h 467"/>
                <a:gd name="T12" fmla="*/ 69 w 115"/>
                <a:gd name="T13" fmla="*/ 347 h 467"/>
                <a:gd name="T14" fmla="*/ 103 w 115"/>
                <a:gd name="T15" fmla="*/ 441 h 467"/>
                <a:gd name="T16" fmla="*/ 115 w 115"/>
                <a:gd name="T17" fmla="*/ 467 h 467"/>
                <a:gd name="T18" fmla="*/ 112 w 115"/>
                <a:gd name="T19" fmla="*/ 458 h 467"/>
                <a:gd name="T20" fmla="*/ 101 w 115"/>
                <a:gd name="T21" fmla="*/ 409 h 467"/>
                <a:gd name="T22" fmla="*/ 0 w 115"/>
                <a:gd name="T23" fmla="*/ 0 h 467"/>
                <a:gd name="T24" fmla="*/ 115 w 115"/>
                <a:gd name="T25" fmla="*/ 467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17406D"/>
            </a:solidFill>
            <a:ln w="9525" cap="flat">
              <a:noFill/>
              <a:round/>
              <a:headEnd/>
              <a:tailEnd/>
            </a:ln>
            <a:effectLst/>
          </p:spPr>
          <p:txBody>
            <a:bodyPr wrap="none" anchor="ctr"/>
            <a:lstStyle/>
            <a:p>
              <a:endParaRPr lang="en-US"/>
            </a:p>
          </p:txBody>
        </p:sp>
        <p:sp>
          <p:nvSpPr>
            <p:cNvPr id="2067" name="Freeform 19"/>
            <p:cNvSpPr>
              <a:spLocks noChangeArrowheads="1"/>
            </p:cNvSpPr>
            <p:nvPr/>
          </p:nvSpPr>
          <p:spPr bwMode="auto">
            <a:xfrm>
              <a:off x="295" y="812"/>
              <a:ext cx="100" cy="1897"/>
            </a:xfrm>
            <a:custGeom>
              <a:avLst/>
              <a:gdLst>
                <a:gd name="G0" fmla="+- 1 0 0"/>
                <a:gd name="G1" fmla="+- 25 0 0"/>
                <a:gd name="G2" fmla="*/ 1 8735 10240"/>
                <a:gd name="G3" fmla="*/ 1 50493 55552"/>
                <a:gd name="G4" fmla="*/ G3 1 180"/>
                <a:gd name="G5" fmla="*/ G2 1 G4"/>
                <a:gd name="G6" fmla="+- 398 0 0"/>
                <a:gd name="G7" fmla="*/ 1 56577 10240"/>
                <a:gd name="G8" fmla="*/ 1 50493 55552"/>
                <a:gd name="G9" fmla="*/ G8 1 180"/>
                <a:gd name="G10" fmla="*/ G7 1 G9"/>
                <a:gd name="G11" fmla="*/ 1 0 0"/>
                <a:gd name="G12" fmla="+- 1 0 0"/>
                <a:gd name="G13" fmla="+- 1 0 0"/>
                <a:gd name="G14" fmla="+- 1 0 0"/>
                <a:gd name="G15" fmla="+- 1 0 0"/>
                <a:gd name="G16" fmla="+- 1 0 0"/>
                <a:gd name="G17" fmla="*/ 1 52197 60544"/>
                <a:gd name="G18" fmla="+- 4 0 0"/>
                <a:gd name="G19" fmla="cos 198 G18"/>
                <a:gd name="G20" fmla="*/ 1 41481 1024"/>
                <a:gd name="G21" fmla="+- 65474 0 0"/>
                <a:gd name="G22" fmla="*/ 1 51083 0"/>
                <a:gd name="G23" fmla="*/ 1 15371 55552"/>
                <a:gd name="G24" fmla="*/ 1 18493 25600"/>
                <a:gd name="G25" fmla="+- 1 0 0"/>
                <a:gd name="G26" fmla="*/ 1 24577 2"/>
                <a:gd name="G27" fmla="+- 1 0 0"/>
                <a:gd name="G28" fmla="+- 1 0 0"/>
                <a:gd name="G29" fmla="+- 1 0 0"/>
                <a:gd name="G30" fmla="+- 4 0 0"/>
                <a:gd name="G31" fmla="+- 620 0 0"/>
                <a:gd name="G32" fmla="+- 592 0 0"/>
                <a:gd name="G33" fmla="+- 385 0 0"/>
                <a:gd name="G34" fmla="+- 176 0 0"/>
                <a:gd name="G35" fmla="+- 63 0 0"/>
                <a:gd name="G36" fmla="+- 65501 0 0"/>
                <a:gd name="G37" fmla="+- 65516 0 0"/>
                <a:gd name="G38" fmla="+- 89 0 0"/>
                <a:gd name="G39" fmla="+- 197 0 0"/>
                <a:gd name="G40" fmla="+- 391 0 0"/>
                <a:gd name="G41" fmla="+- 573 0 0"/>
                <a:gd name="G42" fmla="+- 615 0 0"/>
                <a:gd name="G43" fmla="+- 620 0 0"/>
                <a:gd name="T0" fmla="*/ 17 w 36"/>
                <a:gd name="T1" fmla="*/ 633 h 633"/>
                <a:gd name="T2" fmla="*/ 13 w 36"/>
                <a:gd name="T3" fmla="*/ 597 h 633"/>
                <a:gd name="T4" fmla="*/ 5 w 36"/>
                <a:gd name="T5" fmla="*/ 398 h 633"/>
                <a:gd name="T6" fmla="*/ 13 w 36"/>
                <a:gd name="T7" fmla="*/ 198 h 633"/>
                <a:gd name="T8" fmla="*/ 22 w 36"/>
                <a:gd name="T9" fmla="*/ 99 h 633"/>
                <a:gd name="T10" fmla="*/ 36 w 36"/>
                <a:gd name="T11" fmla="*/ 0 h 633"/>
                <a:gd name="T12" fmla="*/ 35 w 36"/>
                <a:gd name="T13" fmla="*/ 0 h 633"/>
                <a:gd name="T14" fmla="*/ 20 w 36"/>
                <a:gd name="T15" fmla="*/ 99 h 633"/>
                <a:gd name="T16" fmla="*/ 10 w 36"/>
                <a:gd name="T17" fmla="*/ 198 h 633"/>
                <a:gd name="T18" fmla="*/ 1 w 36"/>
                <a:gd name="T19" fmla="*/ 398 h 633"/>
                <a:gd name="T20" fmla="*/ 7 w 36"/>
                <a:gd name="T21" fmla="*/ 589 h 633"/>
                <a:gd name="T22" fmla="*/ 16 w 36"/>
                <a:gd name="T23" fmla="*/ 632 h 633"/>
                <a:gd name="T24" fmla="*/ 17 w 36"/>
                <a:gd name="T25" fmla="*/ 633 h 633"/>
                <a:gd name="T26" fmla="*/ 0 w 36"/>
                <a:gd name="T27" fmla="*/ 0 h 633"/>
                <a:gd name="T28" fmla="*/ 36 w 36"/>
                <a:gd name="T29" fmla="*/ 633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T26" t="T27" r="T28" b="T29"/>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17406D"/>
            </a:solidFill>
            <a:ln w="9525" cap="flat">
              <a:noFill/>
              <a:round/>
              <a:headEnd/>
              <a:tailEnd/>
            </a:ln>
            <a:effectLst/>
          </p:spPr>
          <p:txBody>
            <a:bodyPr wrap="none" anchor="ctr"/>
            <a:lstStyle/>
            <a:p>
              <a:endParaRPr lang="en-US"/>
            </a:p>
          </p:txBody>
        </p:sp>
        <p:sp>
          <p:nvSpPr>
            <p:cNvPr id="2068" name="Freeform 20"/>
            <p:cNvSpPr>
              <a:spLocks noChangeArrowheads="1"/>
            </p:cNvSpPr>
            <p:nvPr/>
          </p:nvSpPr>
          <p:spPr bwMode="auto">
            <a:xfrm>
              <a:off x="700" y="4139"/>
              <a:ext cx="74" cy="167"/>
            </a:xfrm>
            <a:custGeom>
              <a:avLst/>
              <a:gdLst>
                <a:gd name="G0" fmla="+- 1 0 0"/>
                <a:gd name="G1" fmla="+- 1 0 0"/>
                <a:gd name="G2" fmla="+- 1 0 0"/>
                <a:gd name="G3" fmla="+- 65522 0 0"/>
                <a:gd name="G4" fmla="*/ 1 32985 25600"/>
                <a:gd name="G5" fmla="+- 2 0 0"/>
                <a:gd name="G6" fmla="+- 1 0 0"/>
                <a:gd name="G7" fmla="+- 1 0 0"/>
                <a:gd name="G8" fmla="+- 1 0 0"/>
                <a:gd name="G9" fmla="+- 1 0 0"/>
                <a:gd name="T0" fmla="*/ 22 w 28"/>
                <a:gd name="T1" fmla="*/ 59 h 59"/>
                <a:gd name="T2" fmla="*/ 28 w 28"/>
                <a:gd name="T3" fmla="*/ 59 h 59"/>
                <a:gd name="T4" fmla="*/ 0 w 28"/>
                <a:gd name="T5" fmla="*/ 0 h 59"/>
                <a:gd name="T6" fmla="*/ 22 w 28"/>
                <a:gd name="T7" fmla="*/ 59 h 59"/>
                <a:gd name="T8" fmla="*/ 0 w 28"/>
                <a:gd name="T9" fmla="*/ 0 h 59"/>
                <a:gd name="T10" fmla="*/ 28 w 28"/>
                <a:gd name="T11" fmla="*/ 59 h 59"/>
              </a:gdLst>
              <a:ahLst/>
              <a:cxnLst>
                <a:cxn ang="0">
                  <a:pos x="T0" y="T1"/>
                </a:cxn>
                <a:cxn ang="0">
                  <a:pos x="T2" y="T3"/>
                </a:cxn>
                <a:cxn ang="0">
                  <a:pos x="T4" y="T5"/>
                </a:cxn>
                <a:cxn ang="0">
                  <a:pos x="T6" y="T7"/>
                </a:cxn>
              </a:cxnLst>
              <a:rect l="T8" t="T9" r="T10" b="T11"/>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17406D"/>
            </a:solidFill>
            <a:ln w="9525" cap="flat">
              <a:noFill/>
              <a:round/>
              <a:headEnd/>
              <a:tailEnd/>
            </a:ln>
            <a:effectLst/>
          </p:spPr>
          <p:txBody>
            <a:bodyPr wrap="none" anchor="ctr"/>
            <a:lstStyle/>
            <a:p>
              <a:endParaRPr lang="en-US"/>
            </a:p>
          </p:txBody>
        </p:sp>
        <p:sp>
          <p:nvSpPr>
            <p:cNvPr id="2069" name="Freeform 21"/>
            <p:cNvSpPr>
              <a:spLocks noChangeArrowheads="1"/>
            </p:cNvSpPr>
            <p:nvPr/>
          </p:nvSpPr>
          <p:spPr bwMode="auto">
            <a:xfrm>
              <a:off x="317" y="2587"/>
              <a:ext cx="42" cy="312"/>
            </a:xfrm>
            <a:custGeom>
              <a:avLst/>
              <a:gdLst>
                <a:gd name="G0" fmla="+- 8 0 0"/>
                <a:gd name="G1" fmla="*/ 1 43249 10240"/>
                <a:gd name="G2" fmla="+- 33 0 0"/>
                <a:gd name="G3" fmla="+- 10 0 0"/>
                <a:gd name="G4" fmla="cos 44 G3"/>
                <a:gd name="G5" fmla="+- 9 0 0"/>
                <a:gd name="G6" fmla="sin 43 G5"/>
                <a:gd name="G7" fmla="+- 3 0 0"/>
                <a:gd name="G8" fmla="+- 65534 0 0"/>
                <a:gd name="G9" fmla="+- 65533 0 0"/>
                <a:gd name="G10" fmla="*/ 1 781 55552"/>
                <a:gd name="G11" fmla="+- 9 0 0"/>
                <a:gd name="G12" fmla="*/ 1 24577 2"/>
                <a:gd name="G13" fmla="+- 1 0 0"/>
                <a:gd name="G14" fmla="+- 1 0 0"/>
                <a:gd name="G15" fmla="*/ 1 0 0"/>
                <a:gd name="G16" fmla="*/ 1 50493 55552"/>
                <a:gd name="G17" fmla="*/ G16 1 180"/>
                <a:gd name="G18" fmla="*/ G15 1 G17"/>
                <a:gd name="G19" fmla="+- 65446 0 0"/>
                <a:gd name="G20" fmla="+- 65502 0 0"/>
                <a:gd name="G21" fmla="+- 65502 0 0"/>
                <a:gd name="G22" fmla="+- 1 0 0"/>
                <a:gd name="G23" fmla="+- 65528 0 0"/>
                <a:gd name="T0" fmla="*/ 4 w 17"/>
                <a:gd name="T1" fmla="*/ 54 h 107"/>
                <a:gd name="T2" fmla="*/ 17 w 17"/>
                <a:gd name="T3" fmla="*/ 107 h 107"/>
                <a:gd name="T4" fmla="*/ 10 w 17"/>
                <a:gd name="T5" fmla="*/ 44 h 107"/>
                <a:gd name="T6" fmla="*/ 9 w 17"/>
                <a:gd name="T7" fmla="*/ 43 h 107"/>
                <a:gd name="T8" fmla="*/ 0 w 17"/>
                <a:gd name="T9" fmla="*/ 0 h 107"/>
                <a:gd name="T10" fmla="*/ 0 w 17"/>
                <a:gd name="T11" fmla="*/ 8 h 107"/>
                <a:gd name="T12" fmla="*/ 4 w 17"/>
                <a:gd name="T13" fmla="*/ 54 h 107"/>
                <a:gd name="T14" fmla="*/ 0 w 17"/>
                <a:gd name="T15" fmla="*/ 0 h 107"/>
                <a:gd name="T16" fmla="*/ 17 w 17"/>
                <a:gd name="T17" fmla="*/ 107 h 107"/>
              </a:gdLst>
              <a:ahLst/>
              <a:cxnLst>
                <a:cxn ang="0">
                  <a:pos x="T0" y="T1"/>
                </a:cxn>
                <a:cxn ang="0">
                  <a:pos x="T2" y="T3"/>
                </a:cxn>
                <a:cxn ang="0">
                  <a:pos x="T4" y="T5"/>
                </a:cxn>
                <a:cxn ang="0">
                  <a:pos x="T6" y="T7"/>
                </a:cxn>
                <a:cxn ang="0">
                  <a:pos x="T8" y="T9"/>
                </a:cxn>
                <a:cxn ang="0">
                  <a:pos x="T10" y="T11"/>
                </a:cxn>
                <a:cxn ang="0">
                  <a:pos x="T12" y="T13"/>
                </a:cxn>
              </a:cxnLst>
              <a:rect l="T14" t="T15" r="T16" b="T17"/>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17406D"/>
            </a:solidFill>
            <a:ln w="9525" cap="flat">
              <a:noFill/>
              <a:round/>
              <a:headEnd/>
              <a:tailEnd/>
            </a:ln>
            <a:effectLst/>
          </p:spPr>
          <p:txBody>
            <a:bodyPr wrap="none" anchor="ctr"/>
            <a:lstStyle/>
            <a:p>
              <a:endParaRPr lang="en-US"/>
            </a:p>
          </p:txBody>
        </p:sp>
        <p:sp>
          <p:nvSpPr>
            <p:cNvPr id="2070" name="Freeform 22"/>
            <p:cNvSpPr>
              <a:spLocks noChangeArrowheads="1"/>
            </p:cNvSpPr>
            <p:nvPr/>
          </p:nvSpPr>
          <p:spPr bwMode="auto">
            <a:xfrm>
              <a:off x="613" y="1982"/>
              <a:ext cx="878" cy="1701"/>
            </a:xfrm>
            <a:custGeom>
              <a:avLst/>
              <a:gdLst>
                <a:gd name="G0" fmla="*/ 1 41925 36864"/>
                <a:gd name="G1" fmla="*/ 1 50493 55552"/>
                <a:gd name="G2" fmla="*/ G1 1 180"/>
                <a:gd name="G3" fmla="*/ G0 1 G2"/>
                <a:gd name="G4" fmla="+- 1 0 0"/>
                <a:gd name="G5" fmla="+- 1 0 0"/>
                <a:gd name="G6" fmla="+- 1 0 0"/>
                <a:gd name="G7" fmla="+- 1 0 0"/>
                <a:gd name="G8" fmla="+- 1 0 0"/>
                <a:gd name="G9" fmla="+- 1 0 0"/>
                <a:gd name="G10" fmla="+- 275 0 0"/>
                <a:gd name="G11" fmla="+- 1 0 0"/>
                <a:gd name="G12" fmla="+- 1 0 0"/>
                <a:gd name="G13" fmla="+- 1 0 0"/>
                <a:gd name="G14" fmla="+- 1 0 0"/>
                <a:gd name="G15" fmla="*/ 1 27481 40960"/>
                <a:gd name="G16" fmla="*/ 1 50493 55552"/>
                <a:gd name="G17" fmla="*/ G16 1 180"/>
                <a:gd name="G18" fmla="*/ G15 1 G17"/>
                <a:gd name="G19" fmla="+- 1 0 0"/>
                <a:gd name="G20" fmla="+- 1 0 0"/>
                <a:gd name="G21" fmla="+- 1 0 0"/>
                <a:gd name="G22" fmla="+- 1 0 0"/>
                <a:gd name="G23" fmla="+- 1 0 0"/>
                <a:gd name="G24" fmla="+- 1 0 0"/>
                <a:gd name="G25" fmla="+- 497 0 0"/>
                <a:gd name="G26" fmla="+- 555 0 0"/>
                <a:gd name="G27" fmla="*/ 1 12311 10240"/>
                <a:gd name="G28" fmla="*/ 1 41613 1024"/>
                <a:gd name="G29" fmla="+- 1 0 0"/>
                <a:gd name="G30" fmla="+- 1 0 0"/>
                <a:gd name="G31" fmla="+- 1 0 0"/>
                <a:gd name="G32" fmla="+- 1 0 0"/>
                <a:gd name="G33" fmla="+- 1 0 0"/>
                <a:gd name="G34" fmla="+- 1 0 0"/>
                <a:gd name="G35" fmla="*/ 1 50493 45568"/>
                <a:gd name="G36" fmla="*/ 1 50493 55552"/>
                <a:gd name="G37" fmla="*/ G36 1 180"/>
                <a:gd name="G38" fmla="*/ G35 1 G37"/>
                <a:gd name="G39" fmla="+- 1 0 0"/>
                <a:gd name="G40" fmla="+- 1 0 0"/>
                <a:gd name="G41" fmla="+- 1 0 0"/>
                <a:gd name="G42" fmla="+- 1 0 0"/>
                <a:gd name="G43" fmla="*/ 1 0 0"/>
                <a:gd name="G44" fmla="+- 28 0 0"/>
                <a:gd name="G45" fmla="sin G43 G44"/>
                <a:gd name="G46" fmla="+- 1 0 0"/>
                <a:gd name="G47" fmla="+- 1 0 0"/>
                <a:gd name="G48" fmla="*/ 1 50493 45568"/>
                <a:gd name="G49" fmla="*/ 1 50493 55552"/>
                <a:gd name="G50" fmla="*/ G49 1 180"/>
                <a:gd name="G51" fmla="*/ G48 1 G50"/>
                <a:gd name="G52" fmla="+- 1 0 0"/>
                <a:gd name="G53" fmla="+- 1 0 0"/>
                <a:gd name="G54" fmla="+- 1 0 0"/>
                <a:gd name="G55" fmla="+- 1 0 0"/>
                <a:gd name="G56" fmla="+- 549 0 0"/>
                <a:gd name="G57" fmla="+- 568 0 0"/>
                <a:gd name="G58" fmla="*/ 1 50493 45568"/>
                <a:gd name="G59" fmla="*/ 1 50493 55552"/>
                <a:gd name="G60" fmla="*/ G59 1 180"/>
                <a:gd name="G61" fmla="*/ G58 1 G60"/>
                <a:gd name="G62" fmla="*/ 1 59569 25600"/>
                <a:gd name="T0" fmla="*/ 8 w 294"/>
                <a:gd name="T1" fmla="*/ 553 h 568"/>
                <a:gd name="T2" fmla="*/ 35 w 294"/>
                <a:gd name="T3" fmla="*/ 397 h 568"/>
                <a:gd name="T4" fmla="*/ 99 w 294"/>
                <a:gd name="T5" fmla="*/ 252 h 568"/>
                <a:gd name="T6" fmla="*/ 187 w 294"/>
                <a:gd name="T7" fmla="*/ 119 h 568"/>
                <a:gd name="T8" fmla="*/ 238 w 294"/>
                <a:gd name="T9" fmla="*/ 58 h 568"/>
                <a:gd name="T10" fmla="*/ 265 w 294"/>
                <a:gd name="T11" fmla="*/ 28 h 568"/>
                <a:gd name="T12" fmla="*/ 294 w 294"/>
                <a:gd name="T13" fmla="*/ 0 h 568"/>
                <a:gd name="T14" fmla="*/ 293 w 294"/>
                <a:gd name="T15" fmla="*/ 0 h 568"/>
                <a:gd name="T16" fmla="*/ 264 w 294"/>
                <a:gd name="T17" fmla="*/ 27 h 568"/>
                <a:gd name="T18" fmla="*/ 237 w 294"/>
                <a:gd name="T19" fmla="*/ 56 h 568"/>
                <a:gd name="T20" fmla="*/ 185 w 294"/>
                <a:gd name="T21" fmla="*/ 117 h 568"/>
                <a:gd name="T22" fmla="*/ 95 w 294"/>
                <a:gd name="T23" fmla="*/ 249 h 568"/>
                <a:gd name="T24" fmla="*/ 30 w 294"/>
                <a:gd name="T25" fmla="*/ 396 h 568"/>
                <a:gd name="T26" fmla="*/ 0 w 294"/>
                <a:gd name="T27" fmla="*/ 549 h 568"/>
                <a:gd name="T28" fmla="*/ 7 w 294"/>
                <a:gd name="T29" fmla="*/ 568 h 568"/>
                <a:gd name="T30" fmla="*/ 8 w 294"/>
                <a:gd name="T31" fmla="*/ 553 h 568"/>
                <a:gd name="T32" fmla="*/ 0 w 294"/>
                <a:gd name="T33" fmla="*/ 0 h 568"/>
                <a:gd name="T34" fmla="*/ 294 w 294"/>
                <a:gd name="T35" fmla="*/ 568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T32" t="T33" r="T34" b="T35"/>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17406D"/>
            </a:solidFill>
            <a:ln w="9525" cap="flat">
              <a:noFill/>
              <a:round/>
              <a:headEnd/>
              <a:tailEnd/>
            </a:ln>
            <a:effectLst/>
          </p:spPr>
          <p:txBody>
            <a:bodyPr wrap="none" anchor="ctr"/>
            <a:lstStyle/>
            <a:p>
              <a:endParaRPr lang="en-US"/>
            </a:p>
          </p:txBody>
        </p:sp>
        <p:sp>
          <p:nvSpPr>
            <p:cNvPr id="2071" name="Freeform 23"/>
            <p:cNvSpPr>
              <a:spLocks noChangeArrowheads="1"/>
            </p:cNvSpPr>
            <p:nvPr/>
          </p:nvSpPr>
          <p:spPr bwMode="auto">
            <a:xfrm>
              <a:off x="676" y="4158"/>
              <a:ext cx="66" cy="149"/>
            </a:xfrm>
            <a:custGeom>
              <a:avLst/>
              <a:gdLst>
                <a:gd name="G0" fmla="+- 65523 0 0"/>
                <a:gd name="G1" fmla="*/ 1 42393 36864"/>
                <a:gd name="G2" fmla="+- 1 0 0"/>
                <a:gd name="G3" fmla="+- 1 0 0"/>
                <a:gd name="G4" fmla="*/ 1 0 0"/>
                <a:gd name="G5" fmla="*/ 1 50493 55552"/>
                <a:gd name="G6" fmla="*/ G5 1 180"/>
                <a:gd name="G7" fmla="*/ G4 1 G6"/>
                <a:gd name="G8" fmla="+- 2 0 0"/>
                <a:gd name="G9" fmla="+- 1 0 0"/>
                <a:gd name="G10" fmla="+- 1 0 0"/>
                <a:gd name="G11" fmla="+- 1 0 0"/>
                <a:gd name="G12" fmla="+- 1 0 0"/>
                <a:gd name="T0" fmla="*/ 0 w 25"/>
                <a:gd name="T1" fmla="*/ 0 h 53"/>
                <a:gd name="T2" fmla="*/ 19 w 25"/>
                <a:gd name="T3" fmla="*/ 53 h 53"/>
                <a:gd name="T4" fmla="*/ 25 w 25"/>
                <a:gd name="T5" fmla="*/ 53 h 53"/>
                <a:gd name="T6" fmla="*/ 0 w 25"/>
                <a:gd name="T7" fmla="*/ 0 h 53"/>
                <a:gd name="T8" fmla="*/ 0 w 25"/>
                <a:gd name="T9" fmla="*/ 0 h 53"/>
                <a:gd name="T10" fmla="*/ 25 w 25"/>
                <a:gd name="T11" fmla="*/ 53 h 53"/>
              </a:gdLst>
              <a:ahLst/>
              <a:cxnLst>
                <a:cxn ang="0">
                  <a:pos x="T0" y="T1"/>
                </a:cxn>
                <a:cxn ang="0">
                  <a:pos x="T2" y="T3"/>
                </a:cxn>
                <a:cxn ang="0">
                  <a:pos x="T4" y="T5"/>
                </a:cxn>
                <a:cxn ang="0">
                  <a:pos x="T6" y="T7"/>
                </a:cxn>
              </a:cxnLst>
              <a:rect l="T8" t="T9" r="T10" b="T11"/>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17406D"/>
            </a:solidFill>
            <a:ln w="9525" cap="flat">
              <a:noFill/>
              <a:round/>
              <a:headEnd/>
              <a:tailEnd/>
            </a:ln>
            <a:effectLst/>
          </p:spPr>
          <p:txBody>
            <a:bodyPr wrap="none" anchor="ctr"/>
            <a:lstStyle/>
            <a:p>
              <a:endParaRPr lang="en-US"/>
            </a:p>
          </p:txBody>
        </p:sp>
        <p:sp>
          <p:nvSpPr>
            <p:cNvPr id="2072" name="Freeform 24"/>
            <p:cNvSpPr>
              <a:spLocks noChangeArrowheads="1"/>
            </p:cNvSpPr>
            <p:nvPr/>
          </p:nvSpPr>
          <p:spPr bwMode="auto">
            <a:xfrm>
              <a:off x="613" y="3715"/>
              <a:ext cx="77" cy="415"/>
            </a:xfrm>
            <a:custGeom>
              <a:avLst/>
              <a:gdLst>
                <a:gd name="G0" fmla="+- 65506 0 0"/>
                <a:gd name="G1" fmla="*/ 1 67 2"/>
                <a:gd name="G2" fmla="*/ 1 42835 51200"/>
                <a:gd name="G3" fmla="+- 1 0 0"/>
                <a:gd name="G4" fmla="+- 1 0 0"/>
                <a:gd name="G5" fmla="+- 1 0 0"/>
                <a:gd name="G6" fmla="+- 1 0 0"/>
                <a:gd name="G7" fmla="+- 8 0 0"/>
                <a:gd name="G8" fmla="cos 60 G7"/>
                <a:gd name="G9" fmla="*/ 1 2193 60544"/>
                <a:gd name="G10" fmla="+- 2 0 0"/>
                <a:gd name="G11" fmla="*/ 1 0 0"/>
                <a:gd name="G12" fmla="+- 2 0 0"/>
                <a:gd name="G13" fmla="cos 12 G12"/>
                <a:gd name="G14" fmla="+- 1 0 0"/>
                <a:gd name="G15" fmla="+- 1 0 0"/>
                <a:gd name="G16" fmla="+- 1 0 0"/>
                <a:gd name="G17" fmla="+- 1 0 0"/>
                <a:gd name="G18" fmla="+- 89 0 0"/>
                <a:gd name="G19" fmla="+- 1 0 0"/>
                <a:gd name="G20" fmla="+- 1 0 0"/>
                <a:gd name="G21" fmla="+- 1 0 0"/>
                <a:gd name="G22" fmla="*/ 1 50493 45568"/>
                <a:gd name="G23" fmla="*/ 1 50493 55552"/>
                <a:gd name="G24" fmla="*/ G23 1 180"/>
                <a:gd name="G25" fmla="*/ G22 1 G24"/>
                <a:gd name="G26" fmla="*/ 1 0 0"/>
                <a:gd name="T0" fmla="*/ 0 w 29"/>
                <a:gd name="T1" fmla="*/ 0 h 141"/>
                <a:gd name="T2" fmla="*/ 7 w 29"/>
                <a:gd name="T3" fmla="*/ 89 h 141"/>
                <a:gd name="T4" fmla="*/ 18 w 29"/>
                <a:gd name="T5" fmla="*/ 117 h 141"/>
                <a:gd name="T6" fmla="*/ 29 w 29"/>
                <a:gd name="T7" fmla="*/ 141 h 141"/>
                <a:gd name="T8" fmla="*/ 27 w 29"/>
                <a:gd name="T9" fmla="*/ 135 h 141"/>
                <a:gd name="T10" fmla="*/ 8 w 29"/>
                <a:gd name="T11" fmla="*/ 22 h 141"/>
                <a:gd name="T12" fmla="*/ 4 w 29"/>
                <a:gd name="T13" fmla="*/ 11 h 141"/>
                <a:gd name="T14" fmla="*/ 0 w 29"/>
                <a:gd name="T15" fmla="*/ 0 h 141"/>
                <a:gd name="T16" fmla="*/ 0 w 29"/>
                <a:gd name="T17" fmla="*/ 0 h 141"/>
                <a:gd name="T18" fmla="*/ 29 w 29"/>
                <a:gd name="T19" fmla="*/ 141 h 141"/>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17406D"/>
            </a:solidFill>
            <a:ln w="9525" cap="flat">
              <a:noFill/>
              <a:round/>
              <a:headEnd/>
              <a:tailEnd/>
            </a:ln>
            <a:effectLst/>
          </p:spPr>
          <p:txBody>
            <a:bodyPr wrap="none" anchor="ctr"/>
            <a:lstStyle/>
            <a:p>
              <a:endParaRPr lang="en-US"/>
            </a:p>
          </p:txBody>
        </p:sp>
        <p:sp>
          <p:nvSpPr>
            <p:cNvPr id="2073" name="Freeform 25"/>
            <p:cNvSpPr>
              <a:spLocks noChangeArrowheads="1"/>
            </p:cNvSpPr>
            <p:nvPr/>
          </p:nvSpPr>
          <p:spPr bwMode="auto">
            <a:xfrm>
              <a:off x="613" y="3636"/>
              <a:ext cx="14" cy="133"/>
            </a:xfrm>
            <a:custGeom>
              <a:avLst/>
              <a:gdLst>
                <a:gd name="G0" fmla="+- 65534 0 0"/>
                <a:gd name="G1" fmla="*/ 1 37 2"/>
                <a:gd name="G2" fmla="+- 41 0 0"/>
                <a:gd name="G3" fmla="*/ 1 24697 25600"/>
                <a:gd name="G4" fmla="*/ 1 50493 55552"/>
                <a:gd name="G5" fmla="*/ G4 1 180"/>
                <a:gd name="G6" fmla="*/ G3 1 G5"/>
                <a:gd name="G7" fmla="*/ 1 13895 25600"/>
                <a:gd name="G8" fmla="+- 12 0 0"/>
                <a:gd name="G9" fmla="+- 65535 0 0"/>
                <a:gd name="G10" fmla="+- 65535 0 0"/>
                <a:gd name="G11" fmla="+- 65528 0 0"/>
                <a:gd name="G12" fmla="+- 23 0 0"/>
                <a:gd name="G13" fmla="*/ 1 24577 2"/>
                <a:gd name="G14" fmla="+- 1 0 0"/>
                <a:gd name="G15" fmla="+- 1 0 0"/>
                <a:gd name="G16" fmla="*/ 1 0 0"/>
                <a:gd name="G17" fmla="*/ 1 50493 55552"/>
                <a:gd name="G18" fmla="*/ G17 1 180"/>
                <a:gd name="G19" fmla="*/ G16 1 G18"/>
                <a:gd name="G20" fmla="+- 65503 0 0"/>
                <a:gd name="G21" fmla="+- 65496 0 0"/>
                <a:gd name="G22" fmla="+- 65524 0 0"/>
                <a:gd name="G23" fmla="+- 1 0 0"/>
                <a:gd name="G24" fmla="+- 65532 0 0"/>
                <a:gd name="T0" fmla="*/ 0 w 8"/>
                <a:gd name="T1" fmla="*/ 26 h 48"/>
                <a:gd name="T2" fmla="*/ 4 w 8"/>
                <a:gd name="T3" fmla="*/ 37 h 48"/>
                <a:gd name="T4" fmla="*/ 8 w 8"/>
                <a:gd name="T5" fmla="*/ 48 h 48"/>
                <a:gd name="T6" fmla="*/ 7 w 8"/>
                <a:gd name="T7" fmla="*/ 19 h 48"/>
                <a:gd name="T8" fmla="*/ 0 w 8"/>
                <a:gd name="T9" fmla="*/ 0 h 48"/>
                <a:gd name="T10" fmla="*/ 0 w 8"/>
                <a:gd name="T11" fmla="*/ 4 h 48"/>
                <a:gd name="T12" fmla="*/ 0 w 8"/>
                <a:gd name="T13" fmla="*/ 26 h 48"/>
                <a:gd name="T14" fmla="*/ 0 w 8"/>
                <a:gd name="T15" fmla="*/ 0 h 48"/>
                <a:gd name="T16" fmla="*/ 8 w 8"/>
                <a:gd name="T17" fmla="*/ 48 h 48"/>
              </a:gdLst>
              <a:ahLst/>
              <a:cxnLst>
                <a:cxn ang="0">
                  <a:pos x="T0" y="T1"/>
                </a:cxn>
                <a:cxn ang="0">
                  <a:pos x="T2" y="T3"/>
                </a:cxn>
                <a:cxn ang="0">
                  <a:pos x="T4" y="T5"/>
                </a:cxn>
                <a:cxn ang="0">
                  <a:pos x="T6" y="T7"/>
                </a:cxn>
                <a:cxn ang="0">
                  <a:pos x="T8" y="T9"/>
                </a:cxn>
                <a:cxn ang="0">
                  <a:pos x="T10" y="T11"/>
                </a:cxn>
                <a:cxn ang="0">
                  <a:pos x="T12" y="T13"/>
                </a:cxn>
              </a:cxnLst>
              <a:rect l="T14" t="T15" r="T16" b="T17"/>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17406D"/>
            </a:solidFill>
            <a:ln w="9525" cap="flat">
              <a:noFill/>
              <a:round/>
              <a:headEnd/>
              <a:tailEnd/>
            </a:ln>
            <a:effectLst/>
          </p:spPr>
          <p:txBody>
            <a:bodyPr wrap="none" anchor="ctr"/>
            <a:lstStyle/>
            <a:p>
              <a:endParaRPr lang="en-US"/>
            </a:p>
          </p:txBody>
        </p:sp>
        <p:sp>
          <p:nvSpPr>
            <p:cNvPr id="2074" name="Freeform 26"/>
            <p:cNvSpPr>
              <a:spLocks noChangeArrowheads="1"/>
            </p:cNvSpPr>
            <p:nvPr/>
          </p:nvSpPr>
          <p:spPr bwMode="auto">
            <a:xfrm>
              <a:off x="634" y="3983"/>
              <a:ext cx="122" cy="324"/>
            </a:xfrm>
            <a:custGeom>
              <a:avLst/>
              <a:gdLst>
                <a:gd name="G0" fmla="*/ 1 32733 8192"/>
                <a:gd name="G1" fmla="*/ 1 0 0"/>
                <a:gd name="G2" fmla="+- 16 0 0"/>
                <a:gd name="G3" fmla="*/ 1 54077 36864"/>
                <a:gd name="G4" fmla="*/ 1 23657 55552"/>
                <a:gd name="G5" fmla="+- 1 0 0"/>
                <a:gd name="G6" fmla="+- 1 0 0"/>
                <a:gd name="G7" fmla="+- 1 0 0"/>
                <a:gd name="G8" fmla="+- 1 0 0"/>
                <a:gd name="G9" fmla="+- 1 0 0"/>
                <a:gd name="G10" fmla="*/ 1 0 0"/>
                <a:gd name="G11" fmla="+- 2 0 0"/>
                <a:gd name="G12" fmla="cos 12 G11"/>
                <a:gd name="G13" fmla="+- 1 0 0"/>
                <a:gd name="G14" fmla="+- 1 0 0"/>
                <a:gd name="G15" fmla="+- 1 0 0"/>
                <a:gd name="G16" fmla="*/ 1 0 0"/>
                <a:gd name="G17" fmla="+- 1 0 0"/>
                <a:gd name="G18" fmla="*/ 1 0 0"/>
                <a:gd name="G19" fmla="+- 58 0 0"/>
                <a:gd name="G20" fmla="+- 1 0 0"/>
                <a:gd name="G21" fmla="+- 1 0 0"/>
                <a:gd name="G22" fmla="+- 1 0 0"/>
                <a:gd name="T0" fmla="*/ 11 w 44"/>
                <a:gd name="T1" fmla="*/ 28 h 111"/>
                <a:gd name="T2" fmla="*/ 0 w 44"/>
                <a:gd name="T3" fmla="*/ 0 h 111"/>
                <a:gd name="T4" fmla="*/ 11 w 44"/>
                <a:gd name="T5" fmla="*/ 49 h 111"/>
                <a:gd name="T6" fmla="*/ 14 w 44"/>
                <a:gd name="T7" fmla="*/ 58 h 111"/>
                <a:gd name="T8" fmla="*/ 39 w 44"/>
                <a:gd name="T9" fmla="*/ 111 h 111"/>
                <a:gd name="T10" fmla="*/ 44 w 44"/>
                <a:gd name="T11" fmla="*/ 111 h 111"/>
                <a:gd name="T12" fmla="*/ 22 w 44"/>
                <a:gd name="T13" fmla="*/ 52 h 111"/>
                <a:gd name="T14" fmla="*/ 11 w 44"/>
                <a:gd name="T15" fmla="*/ 28 h 111"/>
                <a:gd name="T16" fmla="*/ 0 w 44"/>
                <a:gd name="T17" fmla="*/ 0 h 111"/>
                <a:gd name="T18" fmla="*/ 44 w 44"/>
                <a:gd name="T19" fmla="*/ 111 h 111"/>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17406D"/>
            </a:solidFill>
            <a:ln w="9525" cap="flat">
              <a:noFill/>
              <a:round/>
              <a:headEnd/>
              <a:tailEnd/>
            </a:ln>
            <a:effectLst/>
          </p:spPr>
          <p:txBody>
            <a:bodyPr wrap="none" anchor="ctr"/>
            <a:lstStyle/>
            <a:p>
              <a:endParaRPr lang="en-US"/>
            </a:p>
          </p:txBody>
        </p:sp>
      </p:grpSp>
      <p:sp>
        <p:nvSpPr>
          <p:cNvPr id="2075" name="Rectangle 27"/>
          <p:cNvSpPr>
            <a:spLocks noChangeArrowheads="1"/>
          </p:cNvSpPr>
          <p:nvPr/>
        </p:nvSpPr>
        <p:spPr bwMode="auto">
          <a:xfrm>
            <a:off x="0" y="0"/>
            <a:ext cx="182563" cy="6858000"/>
          </a:xfrm>
          <a:prstGeom prst="rect">
            <a:avLst/>
          </a:prstGeom>
          <a:solidFill>
            <a:srgbClr val="17406D"/>
          </a:solidFill>
          <a:ln w="9525" cap="flat">
            <a:noFill/>
            <a:round/>
            <a:headEnd/>
            <a:tailEnd/>
          </a:ln>
          <a:effectLst/>
        </p:spPr>
        <p:txBody>
          <a:bodyPr wrap="none" anchor="ctr"/>
          <a:lstStyle/>
          <a:p>
            <a:endParaRPr lang="en-US"/>
          </a:p>
        </p:txBody>
      </p:sp>
      <p:sp>
        <p:nvSpPr>
          <p:cNvPr id="2076" name="Rectangle 28"/>
          <p:cNvSpPr>
            <a:spLocks noGrp="1" noChangeArrowheads="1"/>
          </p:cNvSpPr>
          <p:nvPr>
            <p:ph type="title"/>
          </p:nvPr>
        </p:nvSpPr>
        <p:spPr bwMode="auto">
          <a:xfrm>
            <a:off x="2592388" y="623888"/>
            <a:ext cx="8896350" cy="1265237"/>
          </a:xfrm>
          <a:prstGeom prst="rect">
            <a:avLst/>
          </a:prstGeom>
          <a:noFill/>
          <a:ln w="9525" cap="flat">
            <a:noFill/>
            <a:round/>
            <a:headEnd/>
            <a:tailEnd/>
          </a:ln>
          <a:effectLst/>
        </p:spPr>
        <p:txBody>
          <a:bodyPr vert="horz" wrap="square" lIns="90000" tIns="45000" rIns="90000" bIns="45000" numCol="1" anchor="t" anchorCtr="0" compatLnSpc="1">
            <a:prstTxWarp prst="textNoShape">
              <a:avLst/>
            </a:prstTxWarp>
          </a:bodyPr>
          <a:lstStyle/>
          <a:p>
            <a:pPr lvl="0"/>
            <a:r>
              <a:rPr lang="en-GB" smtClean="0"/>
              <a:t>Pulse para editar el formato del texto de título</a:t>
            </a:r>
          </a:p>
        </p:txBody>
      </p:sp>
      <p:sp>
        <p:nvSpPr>
          <p:cNvPr id="2077" name="Rectangle 29"/>
          <p:cNvSpPr>
            <a:spLocks noGrp="1" noChangeArrowheads="1"/>
          </p:cNvSpPr>
          <p:nvPr>
            <p:ph type="body" idx="1"/>
          </p:nvPr>
        </p:nvSpPr>
        <p:spPr bwMode="auto">
          <a:xfrm>
            <a:off x="2589213" y="2133600"/>
            <a:ext cx="8899525" cy="3760788"/>
          </a:xfrm>
          <a:prstGeom prst="rect">
            <a:avLst/>
          </a:prstGeom>
          <a:noFill/>
          <a:ln w="9525" cap="flat">
            <a:noFill/>
            <a:round/>
            <a:headEnd/>
            <a:tailEnd/>
          </a:ln>
          <a:effectLst/>
        </p:spPr>
        <p:txBody>
          <a:bodyPr vert="horz" wrap="square" lIns="90000" tIns="45000" rIns="90000" bIns="45000" numCol="1" anchor="t" anchorCtr="0" compatLnSpc="1">
            <a:prstTxWarp prst="textNoShape">
              <a:avLst/>
            </a:prstTxWarp>
          </a:bodyPr>
          <a:lstStyle/>
          <a:p>
            <a:pPr lvl="0"/>
            <a:r>
              <a:rPr lang="en-GB" smtClean="0"/>
              <a:t>Pulse para editar el formato de esquema del texto</a:t>
            </a:r>
          </a:p>
          <a:p>
            <a:pPr lvl="1"/>
            <a:r>
              <a:rPr lang="en-GB" smtClean="0"/>
              <a:t>Segundo nivel del esquema</a:t>
            </a:r>
          </a:p>
          <a:p>
            <a:pPr lvl="2"/>
            <a:r>
              <a:rPr lang="en-GB" smtClean="0"/>
              <a:t>Tercer nivel del esquema</a:t>
            </a:r>
          </a:p>
          <a:p>
            <a:pPr lvl="3"/>
            <a:r>
              <a:rPr lang="en-GB" smtClean="0"/>
              <a:t>Cuarto nivel del esquema</a:t>
            </a:r>
          </a:p>
          <a:p>
            <a:pPr lvl="4"/>
            <a:r>
              <a:rPr lang="en-GB" smtClean="0"/>
              <a:t>Quinto nivel del esquema</a:t>
            </a:r>
          </a:p>
          <a:p>
            <a:pPr lvl="4"/>
            <a:r>
              <a:rPr lang="en-GB" smtClean="0"/>
              <a:t>Sexto nivel del esquema</a:t>
            </a:r>
          </a:p>
          <a:p>
            <a:pPr lvl="4"/>
            <a:r>
              <a:rPr lang="en-GB" smtClean="0"/>
              <a:t>Séptimo nivel del esquema</a:t>
            </a:r>
          </a:p>
        </p:txBody>
      </p:sp>
      <p:sp>
        <p:nvSpPr>
          <p:cNvPr id="2078" name="Rectangle 30"/>
          <p:cNvSpPr>
            <a:spLocks noGrp="1" noChangeArrowheads="1"/>
          </p:cNvSpPr>
          <p:nvPr>
            <p:ph type="dt"/>
          </p:nvPr>
        </p:nvSpPr>
        <p:spPr bwMode="auto">
          <a:xfrm>
            <a:off x="10361613" y="6130925"/>
            <a:ext cx="1130300" cy="354013"/>
          </a:xfrm>
          <a:prstGeom prst="rect">
            <a:avLst/>
          </a:prstGeom>
          <a:noFill/>
          <a:ln w="9525" cap="flat">
            <a:noFill/>
            <a:round/>
            <a:headEnd/>
            <a:tailEnd/>
          </a:ln>
          <a:effectLst/>
        </p:spPr>
        <p:txBody>
          <a:bodyPr vert="horz" wrap="square" lIns="90000" tIns="45000" rIns="90000" bIns="45000" numCol="1" anchor="t" anchorCtr="0" compatLnSpc="1">
            <a:prstTxWarp prst="textNoShape">
              <a:avLst/>
            </a:prstTxWarp>
          </a:bodyPr>
          <a:lstStyle>
            <a:lvl1pPr hangingPunct="1">
              <a:lnSpc>
                <a:spcPct val="100000"/>
              </a:lnSpc>
              <a:buClrTx/>
              <a:buFontTx/>
              <a:buNone/>
              <a:tabLst>
                <a:tab pos="449263" algn="l"/>
                <a:tab pos="898525" algn="l"/>
              </a:tabLst>
              <a:defRPr sz="2400">
                <a:solidFill>
                  <a:srgbClr val="000000"/>
                </a:solidFill>
                <a:latin typeface="+mn-lt"/>
                <a:ea typeface="DejaVu Sans Condensed" charset="0"/>
                <a:cs typeface="DejaVu Sans Condensed" charset="0"/>
              </a:defRPr>
            </a:lvl1pPr>
          </a:lstStyle>
          <a:p>
            <a:r>
              <a:rPr lang="es-AR"/>
              <a:t>UNLP - Facultad de Informática</a:t>
            </a:r>
          </a:p>
        </p:txBody>
      </p:sp>
      <p:sp>
        <p:nvSpPr>
          <p:cNvPr id="2079" name="Rectangle 31"/>
          <p:cNvSpPr>
            <a:spLocks noGrp="1" noChangeArrowheads="1"/>
          </p:cNvSpPr>
          <p:nvPr>
            <p:ph type="ftr"/>
          </p:nvPr>
        </p:nvSpPr>
        <p:spPr bwMode="auto">
          <a:xfrm>
            <a:off x="2589213" y="6135688"/>
            <a:ext cx="7604125" cy="349250"/>
          </a:xfrm>
          <a:prstGeom prst="rect">
            <a:avLst/>
          </a:prstGeom>
          <a:noFill/>
          <a:ln w="9525" cap="flat">
            <a:noFill/>
            <a:round/>
            <a:headEnd/>
            <a:tailEnd/>
          </a:ln>
          <a:effectLst/>
        </p:spPr>
        <p:txBody>
          <a:bodyPr vert="horz" wrap="square" lIns="90000" tIns="45000" rIns="90000" bIns="45000" numCol="1" anchor="t" anchorCtr="0" compatLnSpc="1">
            <a:prstTxWarp prst="textNoShape">
              <a:avLst/>
            </a:prstTxWarp>
          </a:bodyPr>
          <a:lstStyle>
            <a:lvl1pPr hangingPunct="1">
              <a:lnSpc>
                <a:spcPct val="100000"/>
              </a:lnSpc>
              <a:buClrTx/>
              <a:buFontTx/>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sz="2400">
                <a:solidFill>
                  <a:srgbClr val="000000"/>
                </a:solidFill>
                <a:latin typeface="+mn-lt"/>
                <a:ea typeface="DejaVu Sans Condensed" charset="0"/>
                <a:cs typeface="DejaVu Sans Condensed" charset="0"/>
              </a:defRPr>
            </a:lvl1pPr>
          </a:lstStyle>
          <a:p>
            <a:r>
              <a:rPr lang="es-AR"/>
              <a:t>FOD -  Clase 1</a:t>
            </a:r>
          </a:p>
        </p:txBody>
      </p:sp>
      <p:sp>
        <p:nvSpPr>
          <p:cNvPr id="2080" name="Freeform 32"/>
          <p:cNvSpPr>
            <a:spLocks noChangeArrowheads="1"/>
          </p:cNvSpPr>
          <p:nvPr/>
        </p:nvSpPr>
        <p:spPr bwMode="auto">
          <a:xfrm flipV="1">
            <a:off x="-4763" y="712788"/>
            <a:ext cx="1589088" cy="506412"/>
          </a:xfrm>
          <a:custGeom>
            <a:avLst/>
            <a:gdLst>
              <a:gd name="G0" fmla="+- 1 0 0"/>
              <a:gd name="G1" fmla="+- 1 0 0"/>
              <a:gd name="G2" fmla="+- 1 0 0"/>
              <a:gd name="G3" fmla="+- 1 0 0"/>
              <a:gd name="G4" fmla="+- 1 0 0"/>
              <a:gd name="G5" fmla="*/ 1 32749 25600"/>
              <a:gd name="G6" fmla="*/ 1 50493 55552"/>
              <a:gd name="G7" fmla="*/ G6 1 180"/>
              <a:gd name="G8" fmla="*/ G5 1 G7"/>
              <a:gd name="G9" fmla="+- 1 0 0"/>
              <a:gd name="G10" fmla="+- 1 0 0"/>
              <a:gd name="G11" fmla="+- 1 0 0"/>
              <a:gd name="G12" fmla="+- 1 0 0"/>
              <a:gd name="G13" fmla="+- 1 0 0"/>
              <a:gd name="G14" fmla="+- 1 0 0"/>
              <a:gd name="G15" fmla="+- 1 0 0"/>
              <a:gd name="G16" fmla="*/ 1 16385 2"/>
              <a:gd name="G17" fmla="+- 1 0 0"/>
              <a:gd name="G18" fmla="+- 1 0 0"/>
              <a:gd name="G19" fmla="*/ 1 59669 50432"/>
              <a:gd name="G20" fmla="+- 4 0 0"/>
              <a:gd name="G21" fmla="+- 62322 0 0"/>
              <a:gd name="G22" fmla="+- 57838 0 0"/>
              <a:gd name="G23" fmla="+- 57827 0 0"/>
              <a:gd name="G24" fmla="+- 58261 0 0"/>
              <a:gd name="G25" fmla="+- 1 0 0"/>
              <a:gd name="G26" fmla="+- 45 0 0"/>
              <a:gd name="G27" fmla="+- 2725 0 0"/>
              <a:gd name="T0" fmla="*/ 9248 w 9248"/>
              <a:gd name="T1" fmla="*/ 4701 h 10000"/>
              <a:gd name="T2" fmla="*/ 7915 w 9248"/>
              <a:gd name="T3" fmla="*/ 188 h 10000"/>
              <a:gd name="T4" fmla="*/ 7886 w 9248"/>
              <a:gd name="T5" fmla="*/ 94 h 10000"/>
              <a:gd name="T6" fmla="*/ 7803 w 9248"/>
              <a:gd name="T7" fmla="*/ 0 h 10000"/>
              <a:gd name="T8" fmla="*/ 7275 w 9248"/>
              <a:gd name="T9" fmla="*/ 0 h 10000"/>
              <a:gd name="T10" fmla="*/ 0 w 9248"/>
              <a:gd name="T11" fmla="*/ 70 h 10000"/>
              <a:gd name="T12" fmla="*/ 25 w 9248"/>
              <a:gd name="T13" fmla="*/ 10000 h 10000"/>
              <a:gd name="T14" fmla="*/ 7275 w 9248"/>
              <a:gd name="T15" fmla="*/ 9966 h 10000"/>
              <a:gd name="T16" fmla="*/ 7803 w 9248"/>
              <a:gd name="T17" fmla="*/ 9966 h 10000"/>
              <a:gd name="T18" fmla="*/ 7886 w 9248"/>
              <a:gd name="T19" fmla="*/ 9872 h 10000"/>
              <a:gd name="T20" fmla="*/ 7915 w 9248"/>
              <a:gd name="T21" fmla="*/ 9778 h 10000"/>
              <a:gd name="T22" fmla="*/ 9248 w 9248"/>
              <a:gd name="T23" fmla="*/ 5265 h 10000"/>
              <a:gd name="T24" fmla="*/ 9248 w 9248"/>
              <a:gd name="T25" fmla="*/ 4701 h 10000"/>
              <a:gd name="T26" fmla="*/ 0 w 9248"/>
              <a:gd name="T27" fmla="*/ 0 h 10000"/>
              <a:gd name="T28" fmla="*/ 9248 w 9248"/>
              <a:gd name="T29" fmla="*/ 10000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T26" t="T27" r="T28" b="T29"/>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rgbClr val="0F6FC6"/>
          </a:solidFill>
          <a:ln w="9525" cap="flat">
            <a:noFill/>
            <a:round/>
            <a:headEnd/>
            <a:tailEnd/>
          </a:ln>
          <a:effectLst/>
        </p:spPr>
        <p:txBody>
          <a:bodyPr wrap="none" anchor="ctr"/>
          <a:lstStyle/>
          <a:p>
            <a:endParaRPr lang="en-US"/>
          </a:p>
        </p:txBody>
      </p:sp>
      <p:sp>
        <p:nvSpPr>
          <p:cNvPr id="2081" name="Rectangle 33"/>
          <p:cNvSpPr>
            <a:spLocks noGrp="1" noChangeArrowheads="1"/>
          </p:cNvSpPr>
          <p:nvPr>
            <p:ph type="sldNum"/>
          </p:nvPr>
        </p:nvSpPr>
        <p:spPr bwMode="auto">
          <a:xfrm>
            <a:off x="531813" y="787400"/>
            <a:ext cx="763587" cy="349250"/>
          </a:xfrm>
          <a:prstGeom prst="rect">
            <a:avLst/>
          </a:prstGeom>
          <a:noFill/>
          <a:ln w="9525" cap="flat">
            <a:noFill/>
            <a:round/>
            <a:headEnd/>
            <a:tailEnd/>
          </a:ln>
          <a:effectLst/>
        </p:spPr>
        <p:txBody>
          <a:bodyPr vert="horz" wrap="square" lIns="90000" tIns="45000" rIns="90000" bIns="45000" numCol="1" anchor="t" anchorCtr="0" compatLnSpc="1">
            <a:prstTxWarp prst="textNoShape">
              <a:avLst/>
            </a:prstTxWarp>
          </a:bodyPr>
          <a:lstStyle>
            <a:lvl1pPr hangingPunct="1">
              <a:lnSpc>
                <a:spcPct val="100000"/>
              </a:lnSpc>
              <a:buClrTx/>
              <a:buFontTx/>
              <a:buNone/>
              <a:tabLst>
                <a:tab pos="449263" algn="l"/>
              </a:tabLst>
              <a:defRPr sz="2400">
                <a:solidFill>
                  <a:srgbClr val="000000"/>
                </a:solidFill>
                <a:latin typeface="+mn-lt"/>
                <a:ea typeface="DejaVu Sans Condensed" charset="0"/>
                <a:cs typeface="DejaVu Sans Condensed" charset="0"/>
              </a:defRPr>
            </a:lvl1pPr>
          </a:lstStyle>
          <a:p>
            <a:fld id="{A723BEF9-7DFA-4F4F-8031-35A77CCFFF23}" type="slidenum">
              <a:rPr lang="es-AR"/>
              <a:pPr/>
              <a:t>‹Nº›</a:t>
            </a:fld>
            <a:endParaRPr lang="es-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p:txStyles>
    <p:titleStyle>
      <a:lvl1pPr algn="l" defTabSz="449263" rtl="0" eaLnBrk="0" fontAlgn="base" hangingPunct="0">
        <a:lnSpc>
          <a:spcPct val="98000"/>
        </a:lnSpc>
        <a:spcBef>
          <a:spcPct val="0"/>
        </a:spcBef>
        <a:spcAft>
          <a:spcPct val="0"/>
        </a:spcAft>
        <a:buClr>
          <a:srgbClr val="000000"/>
        </a:buClr>
        <a:buSzPct val="100000"/>
        <a:buFont typeface="Times New Roman" pitchFamily="16" charset="0"/>
        <a:defRPr>
          <a:solidFill>
            <a:srgbClr val="000000"/>
          </a:solidFill>
          <a:latin typeface="+mj-lt"/>
          <a:ea typeface="+mj-ea"/>
          <a:cs typeface="+mj-cs"/>
        </a:defRPr>
      </a:lvl1pPr>
      <a:lvl2pPr marL="742950" indent="-285750" algn="l" defTabSz="449263" rtl="0" eaLnBrk="0" fontAlgn="base" hangingPunct="0">
        <a:lnSpc>
          <a:spcPct val="98000"/>
        </a:lnSpc>
        <a:spcBef>
          <a:spcPct val="0"/>
        </a:spcBef>
        <a:spcAft>
          <a:spcPct val="0"/>
        </a:spcAft>
        <a:buClr>
          <a:srgbClr val="000000"/>
        </a:buClr>
        <a:buSzPct val="100000"/>
        <a:buFont typeface="Times New Roman" pitchFamily="16" charset="0"/>
        <a:defRPr>
          <a:solidFill>
            <a:srgbClr val="000000"/>
          </a:solidFill>
          <a:latin typeface="Century Gothic" charset="0"/>
          <a:ea typeface="Droid Sans Fallback" charset="0"/>
          <a:cs typeface="Droid Sans Fallback" charset="0"/>
        </a:defRPr>
      </a:lvl2pPr>
      <a:lvl3pPr marL="1143000" indent="-228600" algn="l" defTabSz="449263" rtl="0" eaLnBrk="0" fontAlgn="base" hangingPunct="0">
        <a:lnSpc>
          <a:spcPct val="98000"/>
        </a:lnSpc>
        <a:spcBef>
          <a:spcPct val="0"/>
        </a:spcBef>
        <a:spcAft>
          <a:spcPct val="0"/>
        </a:spcAft>
        <a:buClr>
          <a:srgbClr val="000000"/>
        </a:buClr>
        <a:buSzPct val="100000"/>
        <a:buFont typeface="Times New Roman" pitchFamily="16" charset="0"/>
        <a:defRPr>
          <a:solidFill>
            <a:srgbClr val="000000"/>
          </a:solidFill>
          <a:latin typeface="Century Gothic" charset="0"/>
          <a:ea typeface="Droid Sans Fallback" charset="0"/>
          <a:cs typeface="Droid Sans Fallback" charset="0"/>
        </a:defRPr>
      </a:lvl3pPr>
      <a:lvl4pPr marL="1600200" indent="-228600" algn="l" defTabSz="449263" rtl="0" eaLnBrk="0" fontAlgn="base" hangingPunct="0">
        <a:lnSpc>
          <a:spcPct val="98000"/>
        </a:lnSpc>
        <a:spcBef>
          <a:spcPct val="0"/>
        </a:spcBef>
        <a:spcAft>
          <a:spcPct val="0"/>
        </a:spcAft>
        <a:buClr>
          <a:srgbClr val="000000"/>
        </a:buClr>
        <a:buSzPct val="100000"/>
        <a:buFont typeface="Times New Roman" pitchFamily="16" charset="0"/>
        <a:defRPr>
          <a:solidFill>
            <a:srgbClr val="000000"/>
          </a:solidFill>
          <a:latin typeface="Century Gothic" charset="0"/>
          <a:ea typeface="Droid Sans Fallback" charset="0"/>
          <a:cs typeface="Droid Sans Fallback" charset="0"/>
        </a:defRPr>
      </a:lvl4pPr>
      <a:lvl5pPr marL="2057400" indent="-228600" algn="l" defTabSz="449263" rtl="0" eaLnBrk="0" fontAlgn="base" hangingPunct="0">
        <a:lnSpc>
          <a:spcPct val="98000"/>
        </a:lnSpc>
        <a:spcBef>
          <a:spcPct val="0"/>
        </a:spcBef>
        <a:spcAft>
          <a:spcPct val="0"/>
        </a:spcAft>
        <a:buClr>
          <a:srgbClr val="000000"/>
        </a:buClr>
        <a:buSzPct val="100000"/>
        <a:buFont typeface="Times New Roman" pitchFamily="16" charset="0"/>
        <a:defRPr>
          <a:solidFill>
            <a:srgbClr val="000000"/>
          </a:solidFill>
          <a:latin typeface="Century Gothic" charset="0"/>
          <a:ea typeface="Droid Sans Fallback" charset="0"/>
          <a:cs typeface="Droid Sans Fallback" charset="0"/>
        </a:defRPr>
      </a:lvl5pPr>
      <a:lvl6pPr marL="2514600" indent="-228600" algn="l" defTabSz="449263" rtl="0" eaLnBrk="0" fontAlgn="base" hangingPunct="0">
        <a:lnSpc>
          <a:spcPct val="98000"/>
        </a:lnSpc>
        <a:spcBef>
          <a:spcPct val="0"/>
        </a:spcBef>
        <a:spcAft>
          <a:spcPct val="0"/>
        </a:spcAft>
        <a:buClr>
          <a:srgbClr val="000000"/>
        </a:buClr>
        <a:buSzPct val="100000"/>
        <a:buFont typeface="Times New Roman" pitchFamily="16" charset="0"/>
        <a:defRPr>
          <a:solidFill>
            <a:srgbClr val="000000"/>
          </a:solidFill>
          <a:latin typeface="Century Gothic" charset="0"/>
          <a:ea typeface="Droid Sans Fallback" charset="0"/>
          <a:cs typeface="Droid Sans Fallback" charset="0"/>
        </a:defRPr>
      </a:lvl6pPr>
      <a:lvl7pPr marL="2971800" indent="-228600" algn="l" defTabSz="449263" rtl="0" eaLnBrk="0" fontAlgn="base" hangingPunct="0">
        <a:lnSpc>
          <a:spcPct val="98000"/>
        </a:lnSpc>
        <a:spcBef>
          <a:spcPct val="0"/>
        </a:spcBef>
        <a:spcAft>
          <a:spcPct val="0"/>
        </a:spcAft>
        <a:buClr>
          <a:srgbClr val="000000"/>
        </a:buClr>
        <a:buSzPct val="100000"/>
        <a:buFont typeface="Times New Roman" pitchFamily="16" charset="0"/>
        <a:defRPr>
          <a:solidFill>
            <a:srgbClr val="000000"/>
          </a:solidFill>
          <a:latin typeface="Century Gothic" charset="0"/>
          <a:ea typeface="Droid Sans Fallback" charset="0"/>
          <a:cs typeface="Droid Sans Fallback" charset="0"/>
        </a:defRPr>
      </a:lvl7pPr>
      <a:lvl8pPr marL="3429000" indent="-228600" algn="l" defTabSz="449263" rtl="0" eaLnBrk="0" fontAlgn="base" hangingPunct="0">
        <a:lnSpc>
          <a:spcPct val="98000"/>
        </a:lnSpc>
        <a:spcBef>
          <a:spcPct val="0"/>
        </a:spcBef>
        <a:spcAft>
          <a:spcPct val="0"/>
        </a:spcAft>
        <a:buClr>
          <a:srgbClr val="000000"/>
        </a:buClr>
        <a:buSzPct val="100000"/>
        <a:buFont typeface="Times New Roman" pitchFamily="16" charset="0"/>
        <a:defRPr>
          <a:solidFill>
            <a:srgbClr val="000000"/>
          </a:solidFill>
          <a:latin typeface="Century Gothic" charset="0"/>
          <a:ea typeface="Droid Sans Fallback" charset="0"/>
          <a:cs typeface="Droid Sans Fallback" charset="0"/>
        </a:defRPr>
      </a:lvl8pPr>
      <a:lvl9pPr marL="3886200" indent="-228600" algn="l" defTabSz="449263" rtl="0" eaLnBrk="0" fontAlgn="base" hangingPunct="0">
        <a:lnSpc>
          <a:spcPct val="98000"/>
        </a:lnSpc>
        <a:spcBef>
          <a:spcPct val="0"/>
        </a:spcBef>
        <a:spcAft>
          <a:spcPct val="0"/>
        </a:spcAft>
        <a:buClr>
          <a:srgbClr val="000000"/>
        </a:buClr>
        <a:buSzPct val="100000"/>
        <a:buFont typeface="Times New Roman" pitchFamily="16" charset="0"/>
        <a:defRPr>
          <a:solidFill>
            <a:srgbClr val="000000"/>
          </a:solidFill>
          <a:latin typeface="Century Gothic" charset="0"/>
          <a:ea typeface="Droid Sans Fallback" charset="0"/>
          <a:cs typeface="Droid Sans Fallback" charset="0"/>
        </a:defRPr>
      </a:lvl9pPr>
    </p:titleStyle>
    <p:bodyStyle>
      <a:lvl1pPr marL="342900" indent="-342900" algn="l" defTabSz="449263" rtl="0" eaLnBrk="0" fontAlgn="base" hangingPunct="0">
        <a:lnSpc>
          <a:spcPct val="98000"/>
        </a:lnSpc>
        <a:spcBef>
          <a:spcPct val="0"/>
        </a:spcBef>
        <a:spcAft>
          <a:spcPts val="1425"/>
        </a:spcAft>
        <a:buClr>
          <a:srgbClr val="000000"/>
        </a:buClr>
        <a:buSzPct val="100000"/>
        <a:buFont typeface="Times New Roman" pitchFamily="16" charset="0"/>
        <a:defRPr>
          <a:solidFill>
            <a:srgbClr val="404040"/>
          </a:solidFill>
          <a:latin typeface="+mn-lt"/>
          <a:ea typeface="+mn-ea"/>
          <a:cs typeface="+mn-cs"/>
        </a:defRPr>
      </a:lvl1pPr>
      <a:lvl2pPr marL="742950" indent="-285750" algn="l" defTabSz="449263" rtl="0" eaLnBrk="0" fontAlgn="base" hangingPunct="0">
        <a:lnSpc>
          <a:spcPct val="98000"/>
        </a:lnSpc>
        <a:spcBef>
          <a:spcPct val="0"/>
        </a:spcBef>
        <a:spcAft>
          <a:spcPts val="1138"/>
        </a:spcAft>
        <a:buClr>
          <a:srgbClr val="000000"/>
        </a:buClr>
        <a:buSzPct val="100000"/>
        <a:buFont typeface="Times New Roman" pitchFamily="16" charset="0"/>
        <a:defRPr sz="1400">
          <a:solidFill>
            <a:srgbClr val="404040"/>
          </a:solidFill>
          <a:latin typeface="+mn-lt"/>
          <a:ea typeface="+mn-ea"/>
          <a:cs typeface="+mn-cs"/>
        </a:defRPr>
      </a:lvl2pPr>
      <a:lvl3pPr marL="1143000" indent="-228600" algn="l" defTabSz="449263" rtl="0" eaLnBrk="0" fontAlgn="base" hangingPunct="0">
        <a:lnSpc>
          <a:spcPct val="98000"/>
        </a:lnSpc>
        <a:spcBef>
          <a:spcPct val="0"/>
        </a:spcBef>
        <a:spcAft>
          <a:spcPts val="850"/>
        </a:spcAft>
        <a:buClr>
          <a:srgbClr val="000000"/>
        </a:buClr>
        <a:buSzPct val="100000"/>
        <a:buFont typeface="Times New Roman" pitchFamily="16" charset="0"/>
        <a:defRPr sz="1200">
          <a:solidFill>
            <a:srgbClr val="404040"/>
          </a:solidFill>
          <a:latin typeface="+mn-lt"/>
          <a:ea typeface="+mn-ea"/>
          <a:cs typeface="+mn-cs"/>
        </a:defRPr>
      </a:lvl3pPr>
      <a:lvl4pPr marL="1600200" indent="-228600" algn="l" defTabSz="449263" rtl="0" eaLnBrk="0" fontAlgn="base" hangingPunct="0">
        <a:lnSpc>
          <a:spcPct val="98000"/>
        </a:lnSpc>
        <a:spcBef>
          <a:spcPct val="0"/>
        </a:spcBef>
        <a:spcAft>
          <a:spcPts val="575"/>
        </a:spcAft>
        <a:buClr>
          <a:srgbClr val="000000"/>
        </a:buClr>
        <a:buSzPct val="100000"/>
        <a:buFont typeface="Times New Roman" pitchFamily="16" charset="0"/>
        <a:defRPr sz="1200">
          <a:solidFill>
            <a:srgbClr val="404040"/>
          </a:solidFill>
          <a:latin typeface="+mn-lt"/>
          <a:ea typeface="+mn-ea"/>
          <a:cs typeface="+mn-cs"/>
        </a:defRPr>
      </a:lvl4pPr>
      <a:lvl5pPr marL="2057400" indent="-228600" algn="l" defTabSz="449263" rtl="0" eaLnBrk="0" fontAlgn="base" hangingPunct="0">
        <a:lnSpc>
          <a:spcPct val="98000"/>
        </a:lnSpc>
        <a:spcBef>
          <a:spcPct val="0"/>
        </a:spcBef>
        <a:spcAft>
          <a:spcPts val="288"/>
        </a:spcAft>
        <a:buClr>
          <a:srgbClr val="000000"/>
        </a:buClr>
        <a:buSzPct val="100000"/>
        <a:buFont typeface="Times New Roman" pitchFamily="16" charset="0"/>
        <a:defRPr sz="2000">
          <a:solidFill>
            <a:srgbClr val="404040"/>
          </a:solidFill>
          <a:latin typeface="+mn-lt"/>
          <a:ea typeface="+mn-ea"/>
          <a:cs typeface="+mn-cs"/>
        </a:defRPr>
      </a:lvl5pPr>
      <a:lvl6pPr marL="2514600" indent="-228600" algn="l" defTabSz="449263" rtl="0" eaLnBrk="0" fontAlgn="base" hangingPunct="0">
        <a:lnSpc>
          <a:spcPct val="98000"/>
        </a:lnSpc>
        <a:spcBef>
          <a:spcPct val="0"/>
        </a:spcBef>
        <a:spcAft>
          <a:spcPts val="288"/>
        </a:spcAft>
        <a:buClr>
          <a:srgbClr val="000000"/>
        </a:buClr>
        <a:buSzPct val="100000"/>
        <a:buFont typeface="Times New Roman" pitchFamily="16" charset="0"/>
        <a:defRPr sz="2000">
          <a:solidFill>
            <a:srgbClr val="404040"/>
          </a:solidFill>
          <a:latin typeface="+mn-lt"/>
          <a:ea typeface="+mn-ea"/>
          <a:cs typeface="+mn-cs"/>
        </a:defRPr>
      </a:lvl6pPr>
      <a:lvl7pPr marL="2971800" indent="-228600" algn="l" defTabSz="449263" rtl="0" eaLnBrk="0" fontAlgn="base" hangingPunct="0">
        <a:lnSpc>
          <a:spcPct val="98000"/>
        </a:lnSpc>
        <a:spcBef>
          <a:spcPct val="0"/>
        </a:spcBef>
        <a:spcAft>
          <a:spcPts val="288"/>
        </a:spcAft>
        <a:buClr>
          <a:srgbClr val="000000"/>
        </a:buClr>
        <a:buSzPct val="100000"/>
        <a:buFont typeface="Times New Roman" pitchFamily="16" charset="0"/>
        <a:defRPr sz="2000">
          <a:solidFill>
            <a:srgbClr val="404040"/>
          </a:solidFill>
          <a:latin typeface="+mn-lt"/>
          <a:ea typeface="+mn-ea"/>
          <a:cs typeface="+mn-cs"/>
        </a:defRPr>
      </a:lvl7pPr>
      <a:lvl8pPr marL="3429000" indent="-228600" algn="l" defTabSz="449263" rtl="0" eaLnBrk="0" fontAlgn="base" hangingPunct="0">
        <a:lnSpc>
          <a:spcPct val="98000"/>
        </a:lnSpc>
        <a:spcBef>
          <a:spcPct val="0"/>
        </a:spcBef>
        <a:spcAft>
          <a:spcPts val="288"/>
        </a:spcAft>
        <a:buClr>
          <a:srgbClr val="000000"/>
        </a:buClr>
        <a:buSzPct val="100000"/>
        <a:buFont typeface="Times New Roman" pitchFamily="16" charset="0"/>
        <a:defRPr sz="2000">
          <a:solidFill>
            <a:srgbClr val="404040"/>
          </a:solidFill>
          <a:latin typeface="+mn-lt"/>
          <a:ea typeface="+mn-ea"/>
          <a:cs typeface="+mn-cs"/>
        </a:defRPr>
      </a:lvl8pPr>
      <a:lvl9pPr marL="3886200" indent="-228600" algn="l" defTabSz="449263" rtl="0" eaLnBrk="0" fontAlgn="base" hangingPunct="0">
        <a:lnSpc>
          <a:spcPct val="98000"/>
        </a:lnSpc>
        <a:spcBef>
          <a:spcPct val="0"/>
        </a:spcBef>
        <a:spcAft>
          <a:spcPts val="288"/>
        </a:spcAft>
        <a:buClr>
          <a:srgbClr val="000000"/>
        </a:buClr>
        <a:buSzPct val="100000"/>
        <a:buFont typeface="Times New Roman" pitchFamily="16" charset="0"/>
        <a:defRPr sz="2000">
          <a:solidFill>
            <a:srgbClr val="40404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2453456" y="952498"/>
            <a:ext cx="8915400" cy="22621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AR" sz="3600">
                <a:solidFill>
                  <a:srgbClr val="262626"/>
                </a:solidFill>
                <a:latin typeface="Century Gothic" charset="0"/>
                <a:ea typeface="Droid Sans Fallback" charset="0"/>
                <a:cs typeface="Droid Sans Fallback" charset="0"/>
              </a:rPr>
              <a:t>Fundamentos de Organización de Datos</a:t>
            </a:r>
          </a:p>
        </p:txBody>
      </p:sp>
      <p:sp>
        <p:nvSpPr>
          <p:cNvPr id="4099" name="Text Box 3"/>
          <p:cNvSpPr txBox="1">
            <a:spLocks noChangeArrowheads="1"/>
          </p:cNvSpPr>
          <p:nvPr/>
        </p:nvSpPr>
        <p:spPr bwMode="auto">
          <a:xfrm>
            <a:off x="431800" y="4535488"/>
            <a:ext cx="779463" cy="365125"/>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80A16DC0-0375-450B-8774-D9FEF58DE37B}" type="slidenum">
              <a:rPr lang="es-AR">
                <a:solidFill>
                  <a:srgbClr val="000000"/>
                </a:solidFill>
                <a:latin typeface="Century Gothic" charset="0"/>
                <a:ea typeface="DejaVu Sans Condensed" charset="0"/>
                <a:cs typeface="DejaVu Sans Condensed" charset="0"/>
              </a:rPr>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a:t>
            </a:fld>
            <a:endParaRPr lang="es-AR">
              <a:solidFill>
                <a:srgbClr val="000000"/>
              </a:solidFill>
              <a:latin typeface="Century Gothic" charset="0"/>
              <a:ea typeface="DejaVu Sans Condensed" charset="0"/>
              <a:cs typeface="DejaVu Sans Condensed" charset="0"/>
            </a:endParaRPr>
          </a:p>
        </p:txBody>
      </p:sp>
      <p:sp>
        <p:nvSpPr>
          <p:cNvPr id="5" name="Text Box 2"/>
          <p:cNvSpPr txBox="1">
            <a:spLocks noChangeArrowheads="1"/>
          </p:cNvSpPr>
          <p:nvPr/>
        </p:nvSpPr>
        <p:spPr bwMode="auto">
          <a:xfrm>
            <a:off x="2453456" y="2714620"/>
            <a:ext cx="8915400" cy="3714776"/>
          </a:xfrm>
          <a:prstGeom prst="rect">
            <a:avLst/>
          </a:prstGeom>
          <a:noFill/>
          <a:ln w="9525" cap="flat">
            <a:noFill/>
            <a:round/>
            <a:headEnd/>
            <a:tailEnd/>
          </a:ln>
          <a:effectLst/>
        </p:spPr>
        <p:txBody>
          <a:bodyPr lIns="90000" tIns="45000" rIns="90000" bIns="45000"/>
          <a:lstStyle>
            <a:defPPr>
              <a:defRPr lang="en-GB"/>
            </a:defPPr>
            <a:lvl1pPr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1pPr>
            <a:lvl2pPr marL="742950" indent="-28575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2pPr>
            <a:lvl3pPr marL="11430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3pPr>
            <a:lvl4pPr marL="16002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4pPr>
            <a:lvl5pPr marL="20574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5pPr>
            <a:lvl6pPr marL="2286000" algn="l" defTabSz="914400" rtl="0" eaLnBrk="1" latinLnBrk="0" hangingPunct="1">
              <a:defRPr kern="1200">
                <a:solidFill>
                  <a:schemeClr val="bg1"/>
                </a:solidFill>
                <a:latin typeface="Arial" charset="0"/>
                <a:ea typeface="+mn-ea"/>
                <a:cs typeface="+mn-cs"/>
              </a:defRPr>
            </a:lvl6pPr>
            <a:lvl7pPr marL="2743200" algn="l" defTabSz="914400" rtl="0" eaLnBrk="1" latinLnBrk="0" hangingPunct="1">
              <a:defRPr kern="1200">
                <a:solidFill>
                  <a:schemeClr val="bg1"/>
                </a:solidFill>
                <a:latin typeface="Arial" charset="0"/>
                <a:ea typeface="+mn-ea"/>
                <a:cs typeface="+mn-cs"/>
              </a:defRPr>
            </a:lvl7pPr>
            <a:lvl8pPr marL="3200400" algn="l" defTabSz="914400" rtl="0" eaLnBrk="1" latinLnBrk="0" hangingPunct="1">
              <a:defRPr kern="1200">
                <a:solidFill>
                  <a:schemeClr val="bg1"/>
                </a:solidFill>
                <a:latin typeface="Arial" charset="0"/>
                <a:ea typeface="+mn-ea"/>
                <a:cs typeface="+mn-cs"/>
              </a:defRPr>
            </a:lvl8pPr>
            <a:lvl9pPr marL="3657600" algn="l" defTabSz="914400" rtl="0" eaLnBrk="1" latinLnBrk="0" hangingPunct="1">
              <a:defRPr kern="1200">
                <a:solidFill>
                  <a:schemeClr val="bg1"/>
                </a:solidFill>
                <a:latin typeface="Arial" charset="0"/>
                <a:ea typeface="+mn-ea"/>
                <a:cs typeface="+mn-cs"/>
              </a:defRPr>
            </a:lvl9pPr>
          </a:lstStyle>
          <a:p>
            <a:pPr hangingPunct="1">
              <a:lnSpc>
                <a:spcPct val="100000"/>
              </a:lnSpc>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AR" sz="3200" i="1" dirty="0" smtClean="0">
                <a:solidFill>
                  <a:srgbClr val="262626"/>
                </a:solidFill>
                <a:latin typeface="Century Gothic" charset="0"/>
                <a:ea typeface="Droid Sans Fallback" charset="0"/>
                <a:cs typeface="Droid Sans Fallback" charset="0"/>
              </a:rPr>
              <a:t>Archivos</a:t>
            </a:r>
          </a:p>
          <a:p>
            <a:pPr hangingPunct="1">
              <a:lnSpc>
                <a:spcPct val="100000"/>
              </a:lnSpc>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AR" sz="2800" i="1" dirty="0" smtClean="0">
                <a:solidFill>
                  <a:schemeClr val="tx1">
                    <a:lumMod val="50000"/>
                    <a:lumOff val="50000"/>
                  </a:schemeClr>
                </a:solidFill>
                <a:latin typeface="Century Gothic" charset="0"/>
                <a:ea typeface="Droid Sans Fallback" charset="0"/>
                <a:cs typeface="Droid Sans Fallback" charset="0"/>
              </a:rPr>
              <a:t>Corte de Control</a:t>
            </a:r>
            <a:endParaRPr lang="es-AR" sz="2400" i="1" dirty="0" smtClean="0">
              <a:solidFill>
                <a:schemeClr val="tx1">
                  <a:lumMod val="50000"/>
                  <a:lumOff val="50000"/>
                </a:schemeClr>
              </a:solidFill>
              <a:latin typeface="Century Gothic" charset="0"/>
              <a:ea typeface="Droid Sans Fallback" charset="0"/>
              <a:cs typeface="Droid Sans Fallback" charset="0"/>
            </a:endParaRPr>
          </a:p>
          <a:p>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AR" sz="2800" i="1" dirty="0" smtClean="0">
              <a:solidFill>
                <a:srgbClr val="262626"/>
              </a:solidFill>
              <a:latin typeface="Century Gothic" charset="0"/>
              <a:ea typeface="Droid Sans Fallback" charset="0"/>
              <a:cs typeface="Droid Sans Fallback" charset="0"/>
            </a:endParaRPr>
          </a:p>
          <a:p>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AR" sz="2800" i="1" dirty="0" smtClean="0">
              <a:solidFill>
                <a:srgbClr val="262626"/>
              </a:solidFill>
              <a:latin typeface="Century Gothic" charset="0"/>
              <a:ea typeface="Droid Sans Fallback" charset="0"/>
              <a:cs typeface="Droid Sans Fallback" charset="0"/>
            </a:endParaRPr>
          </a:p>
          <a:p>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AR" sz="2800" i="1" dirty="0" smtClean="0">
              <a:solidFill>
                <a:srgbClr val="262626"/>
              </a:solidFill>
              <a:latin typeface="Century Gothic" charset="0"/>
              <a:ea typeface="Droid Sans Fallback" charset="0"/>
              <a:cs typeface="Droid Sans Fallback" charset="0"/>
            </a:endParaRPr>
          </a:p>
          <a:p>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AR" sz="2800" i="1" dirty="0" smtClean="0">
              <a:solidFill>
                <a:srgbClr val="262626"/>
              </a:solidFill>
              <a:latin typeface="Century Gothic" charset="0"/>
              <a:ea typeface="Droid Sans Fallback" charset="0"/>
              <a:cs typeface="Droid Sans Fallback" charset="0"/>
            </a:endParaRPr>
          </a:p>
          <a:p>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AR" sz="2800" i="1" dirty="0" smtClean="0">
              <a:solidFill>
                <a:srgbClr val="262626"/>
              </a:solidFill>
              <a:latin typeface="Century Gothic" charset="0"/>
              <a:ea typeface="Droid Sans Fallback" charset="0"/>
              <a:cs typeface="Droid Sans Fallback"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rgbClr val="FFFFFF"/>
            </a:gs>
            <a:gs pos="100000">
              <a:srgbClr val="CEE9F8"/>
            </a:gs>
          </a:gsLst>
          <a:path path="shape">
            <a:fillToRect l="50000" t="50000" r="50000" b="50000"/>
          </a:path>
        </a:gradFill>
        <a:effectLst/>
      </p:bgPr>
    </p:bg>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503238" y="792163"/>
            <a:ext cx="779462" cy="365125"/>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65FD5A3B-416B-4826-A862-2C8539950DAB}" type="slidenum">
              <a:rPr lang="es-AR">
                <a:solidFill>
                  <a:srgbClr val="000000"/>
                </a:solidFill>
                <a:latin typeface="Courier New" pitchFamily="49" charset="0"/>
                <a:ea typeface="DejaVu Sans Condensed" charset="0"/>
                <a:cs typeface="Courier New" pitchFamily="49" charset="0"/>
              </a:rPr>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a:t>
            </a:fld>
            <a:endParaRPr lang="es-AR">
              <a:solidFill>
                <a:srgbClr val="000000"/>
              </a:solidFill>
              <a:latin typeface="Courier New" pitchFamily="49" charset="0"/>
              <a:ea typeface="DejaVu Sans Condensed" charset="0"/>
              <a:cs typeface="Courier New" pitchFamily="49" charset="0"/>
            </a:endParaRPr>
          </a:p>
        </p:txBody>
      </p:sp>
      <p:sp>
        <p:nvSpPr>
          <p:cNvPr id="12291" name="Text Box 3"/>
          <p:cNvSpPr txBox="1">
            <a:spLocks noChangeArrowheads="1"/>
          </p:cNvSpPr>
          <p:nvPr/>
        </p:nvSpPr>
        <p:spPr bwMode="auto">
          <a:xfrm>
            <a:off x="2697163" y="1635125"/>
            <a:ext cx="7772400" cy="4495800"/>
          </a:xfrm>
          <a:prstGeom prst="rect">
            <a:avLst/>
          </a:prstGeom>
          <a:noFill/>
          <a:ln w="9525" cap="flat">
            <a:noFill/>
            <a:round/>
            <a:headEnd/>
            <a:tailEnd/>
          </a:ln>
          <a:effectLst/>
        </p:spPr>
        <p:txBody>
          <a:bodyPr wrap="none" anchor="ctr"/>
          <a:lstStyle/>
          <a:p>
            <a:endParaRPr lang="en-US">
              <a:latin typeface="Courier New" pitchFamily="49" charset="0"/>
              <a:cs typeface="Courier New" pitchFamily="49" charset="0"/>
            </a:endParaRPr>
          </a:p>
        </p:txBody>
      </p:sp>
      <p:sp>
        <p:nvSpPr>
          <p:cNvPr id="12292" name="Text Box 4"/>
          <p:cNvSpPr txBox="1">
            <a:spLocks noChangeArrowheads="1"/>
          </p:cNvSpPr>
          <p:nvPr/>
        </p:nvSpPr>
        <p:spPr bwMode="auto">
          <a:xfrm>
            <a:off x="1453324" y="428604"/>
            <a:ext cx="11001452" cy="6143668"/>
          </a:xfrm>
          <a:prstGeom prst="rect">
            <a:avLst/>
          </a:prstGeom>
          <a:noFill/>
          <a:ln w="9525" cap="flat">
            <a:noFill/>
            <a:round/>
            <a:headEnd/>
            <a:tailEnd/>
          </a:ln>
          <a:effectLst/>
        </p:spPr>
        <p:txBody>
          <a:bodyPr lIns="90000" tIns="45000" rIns="90000" bIns="45000"/>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pPr>
            <a:r>
              <a:rPr lang="es-AR" sz="3200" b="1" smtClean="0">
                <a:solidFill>
                  <a:srgbClr val="262626"/>
                </a:solidFill>
                <a:latin typeface="Courier New" pitchFamily="49" charset="0"/>
                <a:cs typeface="Courier New" pitchFamily="49" charset="0"/>
              </a:rPr>
              <a:t>while</a:t>
            </a:r>
            <a:r>
              <a:rPr lang="es-AR" sz="3200" smtClean="0">
                <a:solidFill>
                  <a:srgbClr val="262626"/>
                </a:solidFill>
                <a:latin typeface="Courier New" pitchFamily="49" charset="0"/>
                <a:cs typeface="Courier New" pitchFamily="49" charset="0"/>
              </a:rPr>
              <a:t> </a:t>
            </a:r>
            <a:r>
              <a:rPr lang="es-AR" sz="3200">
                <a:solidFill>
                  <a:srgbClr val="262626"/>
                </a:solidFill>
                <a:latin typeface="Courier New" pitchFamily="49" charset="0"/>
                <a:cs typeface="Courier New" pitchFamily="49" charset="0"/>
              </a:rPr>
              <a:t>(</a:t>
            </a:r>
            <a:r>
              <a:rPr lang="es-AR" sz="3200" smtClean="0">
                <a:solidFill>
                  <a:srgbClr val="262626"/>
                </a:solidFill>
                <a:latin typeface="Courier New" pitchFamily="49" charset="0"/>
                <a:cs typeface="Courier New" pitchFamily="49" charset="0"/>
              </a:rPr>
              <a:t>reg.provincia </a:t>
            </a:r>
            <a:r>
              <a:rPr lang="es-AR" sz="3200">
                <a:solidFill>
                  <a:srgbClr val="262626"/>
                </a:solidFill>
                <a:latin typeface="Courier New" pitchFamily="49" charset="0"/>
                <a:cs typeface="Courier New" pitchFamily="49" charset="0"/>
              </a:rPr>
              <a:t>&lt;&gt; </a:t>
            </a:r>
            <a:r>
              <a:rPr lang="es-AR" sz="3200" smtClean="0">
                <a:solidFill>
                  <a:srgbClr val="262626"/>
                </a:solidFill>
                <a:latin typeface="Courier New" pitchFamily="49" charset="0"/>
                <a:cs typeface="Courier New" pitchFamily="49" charset="0"/>
              </a:rPr>
              <a:t>valor_alto)</a:t>
            </a:r>
            <a:r>
              <a:rPr lang="es-AR" sz="3200" b="1" smtClean="0">
                <a:solidFill>
                  <a:srgbClr val="262626"/>
                </a:solidFill>
                <a:latin typeface="Courier New" pitchFamily="49" charset="0"/>
                <a:cs typeface="Courier New" pitchFamily="49" charset="0"/>
              </a:rPr>
              <a:t>do begin</a:t>
            </a:r>
            <a:endParaRPr lang="es-AR" sz="3200" b="1">
              <a:solidFill>
                <a:srgbClr val="262626"/>
              </a:solidFill>
              <a:latin typeface="Courier New" pitchFamily="49" charset="0"/>
              <a:cs typeface="Courier New" pitchFamily="49" charset="0"/>
            </a:endParaRPr>
          </a:p>
          <a:p>
            <a:pPr>
              <a:buClrTx/>
              <a:buFontTx/>
              <a:buNone/>
              <a:tabLst>
                <a:tab pos="712788" algn="l"/>
                <a:tab pos="1436688"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3200" smtClean="0">
                <a:solidFill>
                  <a:srgbClr val="262626"/>
                </a:solidFill>
                <a:latin typeface="Courier New" pitchFamily="49" charset="0"/>
                <a:cs typeface="Courier New" pitchFamily="49" charset="0"/>
              </a:rPr>
              <a:t>	</a:t>
            </a:r>
            <a:r>
              <a:rPr lang="es-AR" sz="3200" b="1" smtClean="0">
                <a:solidFill>
                  <a:srgbClr val="262626"/>
                </a:solidFill>
                <a:latin typeface="Courier New" pitchFamily="49" charset="0"/>
                <a:cs typeface="Courier New" pitchFamily="49" charset="0"/>
              </a:rPr>
              <a:t>writeln</a:t>
            </a:r>
            <a:r>
              <a:rPr lang="es-AR" sz="3200" smtClean="0">
                <a:solidFill>
                  <a:srgbClr val="262626"/>
                </a:solidFill>
                <a:latin typeface="Courier New" pitchFamily="49" charset="0"/>
                <a:cs typeface="Courier New" pitchFamily="49" charset="0"/>
              </a:rPr>
              <a:t>(‘Provincia:’, reg.provincia</a:t>
            </a:r>
            <a:r>
              <a:rPr lang="es-AR" sz="3200">
                <a:solidFill>
                  <a:srgbClr val="262626"/>
                </a:solidFill>
                <a:latin typeface="Courier New" pitchFamily="49" charset="0"/>
                <a:cs typeface="Courier New" pitchFamily="49" charset="0"/>
              </a:rPr>
              <a:t>); 	</a:t>
            </a:r>
          </a:p>
          <a:p>
            <a:pPr>
              <a:buClrTx/>
              <a:buFontTx/>
              <a:buNone/>
              <a:tabLst>
                <a:tab pos="712788" algn="l"/>
                <a:tab pos="1436688"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3200" smtClean="0">
                <a:solidFill>
                  <a:srgbClr val="262626"/>
                </a:solidFill>
                <a:latin typeface="Courier New" pitchFamily="49" charset="0"/>
                <a:cs typeface="Courier New" pitchFamily="49" charset="0"/>
              </a:rPr>
              <a:t>	prov </a:t>
            </a:r>
            <a:r>
              <a:rPr lang="es-AR" sz="3200">
                <a:solidFill>
                  <a:srgbClr val="262626"/>
                </a:solidFill>
                <a:latin typeface="Courier New" pitchFamily="49" charset="0"/>
                <a:cs typeface="Courier New" pitchFamily="49" charset="0"/>
              </a:rPr>
              <a:t>:= </a:t>
            </a:r>
            <a:r>
              <a:rPr lang="es-AR" sz="3200" smtClean="0">
                <a:solidFill>
                  <a:srgbClr val="262626"/>
                </a:solidFill>
                <a:latin typeface="Courier New" pitchFamily="49" charset="0"/>
                <a:cs typeface="Courier New" pitchFamily="49" charset="0"/>
              </a:rPr>
              <a:t>reg.provincia</a:t>
            </a:r>
            <a:r>
              <a:rPr lang="es-AR" sz="3200">
                <a:solidFill>
                  <a:srgbClr val="262626"/>
                </a:solidFill>
                <a:latin typeface="Courier New" pitchFamily="49" charset="0"/>
                <a:cs typeface="Courier New" pitchFamily="49" charset="0"/>
              </a:rPr>
              <a:t>;</a:t>
            </a:r>
          </a:p>
          <a:p>
            <a:pPr>
              <a:buClrTx/>
              <a:buFontTx/>
              <a:buNone/>
              <a:tabLst>
                <a:tab pos="712788" algn="l"/>
                <a:tab pos="1436688"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3200" smtClean="0">
                <a:solidFill>
                  <a:srgbClr val="262626"/>
                </a:solidFill>
                <a:latin typeface="Courier New" pitchFamily="49" charset="0"/>
                <a:cs typeface="Courier New" pitchFamily="49" charset="0"/>
              </a:rPr>
              <a:t>	totProv </a:t>
            </a:r>
            <a:r>
              <a:rPr lang="es-AR" sz="3200">
                <a:solidFill>
                  <a:srgbClr val="262626"/>
                </a:solidFill>
                <a:latin typeface="Courier New" pitchFamily="49" charset="0"/>
                <a:cs typeface="Courier New" pitchFamily="49" charset="0"/>
              </a:rPr>
              <a:t>:= 0</a:t>
            </a:r>
            <a:r>
              <a:rPr lang="es-AR" sz="3200" smtClean="0">
                <a:solidFill>
                  <a:srgbClr val="262626"/>
                </a:solidFill>
                <a:latin typeface="Courier New" pitchFamily="49" charset="0"/>
                <a:cs typeface="Courier New" pitchFamily="49" charset="0"/>
              </a:rPr>
              <a:t>;</a:t>
            </a:r>
          </a:p>
          <a:p>
            <a:pPr>
              <a:buClrTx/>
              <a:buFontTx/>
              <a:buNone/>
              <a:tabLst>
                <a:tab pos="712788" algn="l"/>
                <a:tab pos="1436688"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3200" smtClean="0">
                <a:solidFill>
                  <a:srgbClr val="262626"/>
                </a:solidFill>
                <a:latin typeface="Courier New" pitchFamily="49" charset="0"/>
                <a:cs typeface="Courier New" pitchFamily="49" charset="0"/>
              </a:rPr>
              <a:t>	</a:t>
            </a:r>
            <a:r>
              <a:rPr lang="es-AR" sz="3200" b="1" smtClean="0">
                <a:solidFill>
                  <a:srgbClr val="262626"/>
                </a:solidFill>
                <a:latin typeface="Courier New" pitchFamily="49" charset="0"/>
                <a:cs typeface="Courier New" pitchFamily="49" charset="0"/>
              </a:rPr>
              <a:t>while</a:t>
            </a:r>
            <a:r>
              <a:rPr lang="es-AR" sz="3200" smtClean="0">
                <a:solidFill>
                  <a:srgbClr val="262626"/>
                </a:solidFill>
                <a:latin typeface="Courier New" pitchFamily="49" charset="0"/>
                <a:cs typeface="Courier New" pitchFamily="49" charset="0"/>
              </a:rPr>
              <a:t> (prov = reg.provincia) </a:t>
            </a:r>
            <a:r>
              <a:rPr lang="en-US" sz="3200" b="1" smtClean="0">
                <a:solidFill>
                  <a:srgbClr val="000000"/>
                </a:solidFill>
                <a:latin typeface="Courier New" pitchFamily="49" charset="0"/>
                <a:cs typeface="Courier New" pitchFamily="49" charset="0"/>
              </a:rPr>
              <a:t>do begin</a:t>
            </a:r>
          </a:p>
          <a:p>
            <a:pPr>
              <a:buClrTx/>
              <a:buFontTx/>
              <a:buNone/>
              <a:tabLst>
                <a:tab pos="712788" algn="l"/>
                <a:tab pos="1436688"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n-US" sz="3200">
                <a:solidFill>
                  <a:srgbClr val="000000"/>
                </a:solidFill>
                <a:latin typeface="Courier New" pitchFamily="49" charset="0"/>
                <a:cs typeface="Courier New" pitchFamily="49" charset="0"/>
              </a:rPr>
              <a:t>	</a:t>
            </a:r>
            <a:r>
              <a:rPr lang="en-US" sz="3200" smtClean="0">
                <a:solidFill>
                  <a:srgbClr val="000000"/>
                </a:solidFill>
                <a:latin typeface="Courier New" pitchFamily="49" charset="0"/>
                <a:cs typeface="Courier New" pitchFamily="49" charset="0"/>
              </a:rPr>
              <a:t>	</a:t>
            </a:r>
            <a:r>
              <a:rPr lang="es-AR" sz="3200" b="1" smtClean="0">
                <a:solidFill>
                  <a:srgbClr val="262626"/>
                </a:solidFill>
                <a:latin typeface="Courier New" pitchFamily="49" charset="0"/>
                <a:cs typeface="Courier New" pitchFamily="49" charset="0"/>
              </a:rPr>
              <a:t>writeln</a:t>
            </a:r>
            <a:r>
              <a:rPr lang="es-AR" sz="3200" smtClean="0">
                <a:solidFill>
                  <a:srgbClr val="262626"/>
                </a:solidFill>
                <a:latin typeface="Courier New" pitchFamily="49" charset="0"/>
                <a:cs typeface="Courier New" pitchFamily="49" charset="0"/>
              </a:rPr>
              <a:t>(‘Ciudad:’, reg.ciudad); 	</a:t>
            </a:r>
          </a:p>
          <a:p>
            <a:pPr>
              <a:buClrTx/>
              <a:tabLst>
                <a:tab pos="712788" algn="l"/>
                <a:tab pos="1436688"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3200" smtClean="0">
                <a:solidFill>
                  <a:srgbClr val="262626"/>
                </a:solidFill>
                <a:latin typeface="Courier New" pitchFamily="49" charset="0"/>
                <a:cs typeface="Courier New" pitchFamily="49" charset="0"/>
              </a:rPr>
              <a:t>	</a:t>
            </a:r>
            <a:r>
              <a:rPr lang="es-AR" sz="3200">
                <a:solidFill>
                  <a:srgbClr val="262626"/>
                </a:solidFill>
                <a:latin typeface="Courier New" pitchFamily="49" charset="0"/>
                <a:cs typeface="Courier New" pitchFamily="49" charset="0"/>
              </a:rPr>
              <a:t>	ciudad := </a:t>
            </a:r>
            <a:r>
              <a:rPr lang="es-AR" sz="3200" smtClean="0">
                <a:solidFill>
                  <a:srgbClr val="262626"/>
                </a:solidFill>
                <a:latin typeface="Courier New" pitchFamily="49" charset="0"/>
                <a:cs typeface="Courier New" pitchFamily="49" charset="0"/>
              </a:rPr>
              <a:t>reg.ciudad</a:t>
            </a:r>
            <a:r>
              <a:rPr lang="es-AR" sz="3200">
                <a:solidFill>
                  <a:srgbClr val="262626"/>
                </a:solidFill>
                <a:latin typeface="Courier New" pitchFamily="49" charset="0"/>
                <a:cs typeface="Courier New" pitchFamily="49" charset="0"/>
              </a:rPr>
              <a:t>;</a:t>
            </a:r>
          </a:p>
          <a:p>
            <a:pPr marL="365125" indent="-239713">
              <a:buClrTx/>
              <a:tabLst>
                <a:tab pos="712788" algn="l"/>
                <a:tab pos="1436688"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3200">
                <a:solidFill>
                  <a:srgbClr val="262626"/>
                </a:solidFill>
                <a:latin typeface="Courier New" pitchFamily="49" charset="0"/>
                <a:cs typeface="Courier New" pitchFamily="49" charset="0"/>
              </a:rPr>
              <a:t>			</a:t>
            </a:r>
            <a:r>
              <a:rPr lang="es-AR" sz="3200" smtClean="0">
                <a:solidFill>
                  <a:srgbClr val="262626"/>
                </a:solidFill>
                <a:latin typeface="Courier New" pitchFamily="49" charset="0"/>
                <a:cs typeface="Courier New" pitchFamily="49" charset="0"/>
              </a:rPr>
              <a:t>t</a:t>
            </a:r>
            <a:r>
              <a:rPr lang="en-US" sz="3200" smtClean="0">
                <a:solidFill>
                  <a:srgbClr val="262626"/>
                </a:solidFill>
                <a:latin typeface="Courier New" pitchFamily="49" charset="0"/>
                <a:cs typeface="Courier New" pitchFamily="49" charset="0"/>
              </a:rPr>
              <a:t>otCiudad </a:t>
            </a:r>
            <a:r>
              <a:rPr lang="en-US" sz="3200">
                <a:solidFill>
                  <a:srgbClr val="262626"/>
                </a:solidFill>
                <a:latin typeface="Courier New" pitchFamily="49" charset="0"/>
                <a:cs typeface="Courier New" pitchFamily="49" charset="0"/>
              </a:rPr>
              <a:t>:= </a:t>
            </a:r>
            <a:r>
              <a:rPr lang="en-US" sz="3200" smtClean="0">
                <a:solidFill>
                  <a:srgbClr val="262626"/>
                </a:solidFill>
                <a:latin typeface="Courier New" pitchFamily="49" charset="0"/>
                <a:cs typeface="Courier New" pitchFamily="49" charset="0"/>
              </a:rPr>
              <a:t>0;</a:t>
            </a:r>
            <a:endParaRPr lang="es-AR" sz="3200">
              <a:solidFill>
                <a:srgbClr val="262626"/>
              </a:solidFill>
              <a:latin typeface="Courier New" pitchFamily="49" charset="0"/>
              <a:cs typeface="Courier New" pitchFamily="49" charset="0"/>
            </a:endParaRPr>
          </a:p>
          <a:p>
            <a:pPr>
              <a:buClrTx/>
              <a:tabLst>
                <a:tab pos="712788" algn="l"/>
                <a:tab pos="1436688" algn="l"/>
                <a:tab pos="2160588"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3200" smtClean="0">
                <a:solidFill>
                  <a:srgbClr val="262626"/>
                </a:solidFill>
                <a:latin typeface="Courier New" pitchFamily="49" charset="0"/>
                <a:cs typeface="Courier New" pitchFamily="49" charset="0"/>
              </a:rPr>
              <a:t>		</a:t>
            </a:r>
            <a:r>
              <a:rPr lang="es-AR" sz="3200" b="1" smtClean="0">
                <a:solidFill>
                  <a:srgbClr val="262626"/>
                </a:solidFill>
                <a:latin typeface="Courier New" pitchFamily="49" charset="0"/>
                <a:cs typeface="Courier New" pitchFamily="49" charset="0"/>
              </a:rPr>
              <a:t>while</a:t>
            </a:r>
            <a:r>
              <a:rPr lang="es-AR" sz="3200" smtClean="0">
                <a:solidFill>
                  <a:srgbClr val="262626"/>
                </a:solidFill>
                <a:latin typeface="Courier New" pitchFamily="49" charset="0"/>
                <a:cs typeface="Courier New" pitchFamily="49" charset="0"/>
              </a:rPr>
              <a:t> </a:t>
            </a:r>
            <a:r>
              <a:rPr lang="es-AR" sz="3200">
                <a:solidFill>
                  <a:srgbClr val="262626"/>
                </a:solidFill>
                <a:latin typeface="Courier New" pitchFamily="49" charset="0"/>
                <a:cs typeface="Courier New" pitchFamily="49" charset="0"/>
              </a:rPr>
              <a:t>(</a:t>
            </a:r>
            <a:r>
              <a:rPr lang="es-AR" sz="3200" smtClean="0">
                <a:solidFill>
                  <a:srgbClr val="262626"/>
                </a:solidFill>
                <a:latin typeface="Courier New" pitchFamily="49" charset="0"/>
                <a:cs typeface="Courier New" pitchFamily="49" charset="0"/>
              </a:rPr>
              <a:t>prov = reg.provincia</a:t>
            </a:r>
            <a:r>
              <a:rPr lang="es-AR" sz="3200">
                <a:solidFill>
                  <a:srgbClr val="262626"/>
                </a:solidFill>
                <a:latin typeface="Courier New" pitchFamily="49" charset="0"/>
                <a:cs typeface="Courier New" pitchFamily="49" charset="0"/>
              </a:rPr>
              <a:t>) </a:t>
            </a:r>
            <a:r>
              <a:rPr lang="es-AR" sz="3200" b="1">
                <a:solidFill>
                  <a:srgbClr val="262626"/>
                </a:solidFill>
                <a:latin typeface="Courier New" pitchFamily="49" charset="0"/>
                <a:cs typeface="Courier New" pitchFamily="49" charset="0"/>
              </a:rPr>
              <a:t>and</a:t>
            </a:r>
            <a:r>
              <a:rPr lang="es-AR" sz="3200">
                <a:solidFill>
                  <a:srgbClr val="262626"/>
                </a:solidFill>
                <a:latin typeface="Courier New" pitchFamily="49" charset="0"/>
                <a:cs typeface="Courier New" pitchFamily="49" charset="0"/>
              </a:rPr>
              <a:t> </a:t>
            </a:r>
            <a:r>
              <a:rPr lang="es-AR" sz="3200" smtClean="0">
                <a:solidFill>
                  <a:srgbClr val="262626"/>
                </a:solidFill>
                <a:latin typeface="Courier New" pitchFamily="49" charset="0"/>
                <a:cs typeface="Courier New" pitchFamily="49" charset="0"/>
              </a:rPr>
              <a:t>			</a:t>
            </a:r>
          </a:p>
          <a:p>
            <a:pPr>
              <a:buClrTx/>
              <a:tabLst>
                <a:tab pos="712788" algn="l"/>
                <a:tab pos="1436688" algn="l"/>
                <a:tab pos="2160588" algn="l"/>
                <a:tab pos="2786063"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3200">
                <a:solidFill>
                  <a:srgbClr val="262626"/>
                </a:solidFill>
                <a:latin typeface="Courier New" pitchFamily="49" charset="0"/>
                <a:cs typeface="Courier New" pitchFamily="49" charset="0"/>
              </a:rPr>
              <a:t>	</a:t>
            </a:r>
            <a:r>
              <a:rPr lang="es-AR" sz="3200" smtClean="0">
                <a:solidFill>
                  <a:srgbClr val="262626"/>
                </a:solidFill>
                <a:latin typeface="Courier New" pitchFamily="49" charset="0"/>
                <a:cs typeface="Courier New" pitchFamily="49" charset="0"/>
              </a:rPr>
              <a:t>			(ciudad = reg.ciudad) </a:t>
            </a:r>
            <a:r>
              <a:rPr lang="en-US" sz="3200" b="1" smtClean="0">
                <a:solidFill>
                  <a:srgbClr val="000000"/>
                </a:solidFill>
                <a:latin typeface="Courier New" pitchFamily="49" charset="0"/>
                <a:cs typeface="Courier New" pitchFamily="49" charset="0"/>
              </a:rPr>
              <a:t>do begin</a:t>
            </a:r>
          </a:p>
          <a:p>
            <a:pPr>
              <a:buClrTx/>
              <a:tabLst>
                <a:tab pos="712788" algn="l"/>
                <a:tab pos="1436688" algn="l"/>
                <a:tab pos="2160588" algn="l"/>
                <a:tab pos="2873375"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n-US" sz="3200" b="1">
                <a:solidFill>
                  <a:srgbClr val="000000"/>
                </a:solidFill>
                <a:latin typeface="Courier New" pitchFamily="49" charset="0"/>
                <a:cs typeface="Courier New" pitchFamily="49" charset="0"/>
              </a:rPr>
              <a:t>	</a:t>
            </a:r>
            <a:r>
              <a:rPr lang="en-US" sz="3200" b="1" smtClean="0">
                <a:solidFill>
                  <a:srgbClr val="000000"/>
                </a:solidFill>
                <a:latin typeface="Courier New" pitchFamily="49" charset="0"/>
                <a:cs typeface="Courier New" pitchFamily="49" charset="0"/>
              </a:rPr>
              <a:t>		</a:t>
            </a:r>
            <a:r>
              <a:rPr lang="es-AR" sz="3200" b="1" smtClean="0">
                <a:solidFill>
                  <a:srgbClr val="262626"/>
                </a:solidFill>
                <a:latin typeface="Courier New" pitchFamily="49" charset="0"/>
                <a:cs typeface="Courier New" pitchFamily="49" charset="0"/>
              </a:rPr>
              <a:t>writeln</a:t>
            </a:r>
            <a:r>
              <a:rPr lang="es-AR" sz="3200" smtClean="0">
                <a:solidFill>
                  <a:srgbClr val="262626"/>
                </a:solidFill>
                <a:latin typeface="Courier New" pitchFamily="49" charset="0"/>
                <a:cs typeface="Courier New" pitchFamily="49" charset="0"/>
              </a:rPr>
              <a:t>(‘Sucursal:’,reg.sucursal);</a:t>
            </a:r>
          </a:p>
          <a:p>
            <a:pPr>
              <a:buClrTx/>
              <a:tabLst>
                <a:tab pos="712788" algn="l"/>
                <a:tab pos="1436688" algn="l"/>
                <a:tab pos="2160588" algn="l"/>
                <a:tab pos="2873375"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3200" smtClean="0">
                <a:solidFill>
                  <a:srgbClr val="262626"/>
                </a:solidFill>
                <a:latin typeface="Courier New" pitchFamily="49" charset="0"/>
                <a:cs typeface="Courier New" pitchFamily="49" charset="0"/>
              </a:rPr>
              <a:t>			sucursal </a:t>
            </a:r>
            <a:r>
              <a:rPr lang="es-AR" sz="3200">
                <a:solidFill>
                  <a:srgbClr val="262626"/>
                </a:solidFill>
                <a:latin typeface="Courier New" pitchFamily="49" charset="0"/>
                <a:cs typeface="Courier New" pitchFamily="49" charset="0"/>
              </a:rPr>
              <a:t>:= </a:t>
            </a:r>
            <a:r>
              <a:rPr lang="es-AR" sz="3200" smtClean="0">
                <a:solidFill>
                  <a:srgbClr val="262626"/>
                </a:solidFill>
                <a:latin typeface="Courier New" pitchFamily="49" charset="0"/>
                <a:cs typeface="Courier New" pitchFamily="49" charset="0"/>
              </a:rPr>
              <a:t>reg.sucursal</a:t>
            </a:r>
            <a:r>
              <a:rPr lang="es-AR" sz="3200">
                <a:solidFill>
                  <a:srgbClr val="262626"/>
                </a:solidFill>
                <a:latin typeface="Courier New" pitchFamily="49" charset="0"/>
                <a:cs typeface="Courier New" pitchFamily="49" charset="0"/>
              </a:rPr>
              <a:t>;</a:t>
            </a:r>
          </a:p>
          <a:p>
            <a:pPr>
              <a:buClrTx/>
              <a:tabLst>
                <a:tab pos="712788" algn="l"/>
                <a:tab pos="1436688" algn="l"/>
                <a:tab pos="2160588" algn="l"/>
                <a:tab pos="2873375"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3200" smtClean="0">
                <a:solidFill>
                  <a:srgbClr val="262626"/>
                </a:solidFill>
                <a:latin typeface="Courier New" pitchFamily="49" charset="0"/>
                <a:cs typeface="Courier New" pitchFamily="49" charset="0"/>
              </a:rPr>
              <a:t>			totSuc </a:t>
            </a:r>
            <a:r>
              <a:rPr lang="es-AR" sz="3200">
                <a:solidFill>
                  <a:srgbClr val="262626"/>
                </a:solidFill>
                <a:latin typeface="Courier New" pitchFamily="49" charset="0"/>
                <a:cs typeface="Courier New" pitchFamily="49" charset="0"/>
              </a:rPr>
              <a:t>:= 0;</a:t>
            </a:r>
          </a:p>
          <a:p>
            <a:pPr>
              <a:buClrTx/>
              <a:tabLst>
                <a:tab pos="712788" algn="l"/>
                <a:tab pos="1436688"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endParaRPr lang="en-US" sz="3000">
              <a:solidFill>
                <a:srgbClr val="262626"/>
              </a:solidFill>
              <a:latin typeface="Courier New" pitchFamily="49" charset="0"/>
              <a:cs typeface="Courier New" pitchFamily="49" charset="0"/>
            </a:endParaRPr>
          </a:p>
          <a:p>
            <a:pPr>
              <a:buClrTx/>
              <a:buFontTx/>
              <a:buNone/>
              <a:tabLst>
                <a:tab pos="712788" algn="l"/>
                <a:tab pos="1436688"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endParaRPr lang="en-US" sz="3000" b="1" smtClean="0">
              <a:solidFill>
                <a:srgbClr val="000000"/>
              </a:solidFill>
              <a:latin typeface="Courier New" pitchFamily="49" charset="0"/>
              <a:cs typeface="Courier New" pitchFamily="49" charset="0"/>
            </a:endParaRPr>
          </a:p>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pPr>
            <a:endParaRPr lang="es-AR" sz="3000">
              <a:solidFill>
                <a:srgbClr val="262626"/>
              </a:solidFill>
              <a:latin typeface="Courier New" pitchFamily="49" charset="0"/>
              <a:cs typeface="Courier New" pitchFamily="49"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2292">
                                            <p:txEl>
                                              <p:pRg st="0" end="0"/>
                                            </p:txEl>
                                          </p:spTgt>
                                        </p:tgtEl>
                                        <p:attrNameLst>
                                          <p:attrName>style.visibility</p:attrName>
                                        </p:attrNameLst>
                                      </p:cBhvr>
                                      <p:to>
                                        <p:strVal val="visible"/>
                                      </p:to>
                                    </p:set>
                                    <p:animEffect transition="in" filter="blinds(horizontal)">
                                      <p:cBhvr>
                                        <p:cTn id="7" dur="1000"/>
                                        <p:tgtEl>
                                          <p:spTgt spid="122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292">
                                            <p:txEl>
                                              <p:pRg st="1" end="1"/>
                                            </p:txEl>
                                          </p:spTgt>
                                        </p:tgtEl>
                                        <p:attrNameLst>
                                          <p:attrName>style.visibility</p:attrName>
                                        </p:attrNameLst>
                                      </p:cBhvr>
                                      <p:to>
                                        <p:strVal val="visible"/>
                                      </p:to>
                                    </p:set>
                                    <p:animEffect transition="in" filter="blinds(horizontal)">
                                      <p:cBhvr>
                                        <p:cTn id="12" dur="1000"/>
                                        <p:tgtEl>
                                          <p:spTgt spid="12292">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2292">
                                            <p:txEl>
                                              <p:pRg st="2" end="2"/>
                                            </p:txEl>
                                          </p:spTgt>
                                        </p:tgtEl>
                                        <p:attrNameLst>
                                          <p:attrName>style.visibility</p:attrName>
                                        </p:attrNameLst>
                                      </p:cBhvr>
                                      <p:to>
                                        <p:strVal val="visible"/>
                                      </p:to>
                                    </p:set>
                                    <p:animEffect transition="in" filter="blinds(horizontal)">
                                      <p:cBhvr>
                                        <p:cTn id="15" dur="1000"/>
                                        <p:tgtEl>
                                          <p:spTgt spid="12292">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2292">
                                            <p:txEl>
                                              <p:pRg st="3" end="3"/>
                                            </p:txEl>
                                          </p:spTgt>
                                        </p:tgtEl>
                                        <p:attrNameLst>
                                          <p:attrName>style.visibility</p:attrName>
                                        </p:attrNameLst>
                                      </p:cBhvr>
                                      <p:to>
                                        <p:strVal val="visible"/>
                                      </p:to>
                                    </p:set>
                                    <p:animEffect transition="in" filter="blinds(horizontal)">
                                      <p:cBhvr>
                                        <p:cTn id="18" dur="1000"/>
                                        <p:tgtEl>
                                          <p:spTgt spid="1229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2292">
                                            <p:txEl>
                                              <p:pRg st="4" end="4"/>
                                            </p:txEl>
                                          </p:spTgt>
                                        </p:tgtEl>
                                        <p:attrNameLst>
                                          <p:attrName>style.visibility</p:attrName>
                                        </p:attrNameLst>
                                      </p:cBhvr>
                                      <p:to>
                                        <p:strVal val="visible"/>
                                      </p:to>
                                    </p:set>
                                    <p:animEffect transition="in" filter="blinds(horizontal)">
                                      <p:cBhvr>
                                        <p:cTn id="23" dur="1000"/>
                                        <p:tgtEl>
                                          <p:spTgt spid="1229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2292">
                                            <p:txEl>
                                              <p:pRg st="5" end="5"/>
                                            </p:txEl>
                                          </p:spTgt>
                                        </p:tgtEl>
                                        <p:attrNameLst>
                                          <p:attrName>style.visibility</p:attrName>
                                        </p:attrNameLst>
                                      </p:cBhvr>
                                      <p:to>
                                        <p:strVal val="visible"/>
                                      </p:to>
                                    </p:set>
                                    <p:animEffect transition="in" filter="blinds(horizontal)">
                                      <p:cBhvr>
                                        <p:cTn id="28" dur="1000"/>
                                        <p:tgtEl>
                                          <p:spTgt spid="12292">
                                            <p:txEl>
                                              <p:pRg st="5" end="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12292">
                                            <p:txEl>
                                              <p:pRg st="6" end="6"/>
                                            </p:txEl>
                                          </p:spTgt>
                                        </p:tgtEl>
                                        <p:attrNameLst>
                                          <p:attrName>style.visibility</p:attrName>
                                        </p:attrNameLst>
                                      </p:cBhvr>
                                      <p:to>
                                        <p:strVal val="visible"/>
                                      </p:to>
                                    </p:set>
                                    <p:animEffect transition="in" filter="blinds(horizontal)">
                                      <p:cBhvr>
                                        <p:cTn id="31" dur="1000"/>
                                        <p:tgtEl>
                                          <p:spTgt spid="12292">
                                            <p:txEl>
                                              <p:pRg st="6" end="6"/>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12292">
                                            <p:txEl>
                                              <p:pRg st="7" end="7"/>
                                            </p:txEl>
                                          </p:spTgt>
                                        </p:tgtEl>
                                        <p:attrNameLst>
                                          <p:attrName>style.visibility</p:attrName>
                                        </p:attrNameLst>
                                      </p:cBhvr>
                                      <p:to>
                                        <p:strVal val="visible"/>
                                      </p:to>
                                    </p:set>
                                    <p:animEffect transition="in" filter="blinds(horizontal)">
                                      <p:cBhvr>
                                        <p:cTn id="34" dur="1000"/>
                                        <p:tgtEl>
                                          <p:spTgt spid="12292">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12292">
                                            <p:txEl>
                                              <p:pRg st="8" end="8"/>
                                            </p:txEl>
                                          </p:spTgt>
                                        </p:tgtEl>
                                        <p:attrNameLst>
                                          <p:attrName>style.visibility</p:attrName>
                                        </p:attrNameLst>
                                      </p:cBhvr>
                                      <p:to>
                                        <p:strVal val="visible"/>
                                      </p:to>
                                    </p:set>
                                    <p:animEffect transition="in" filter="blinds(horizontal)">
                                      <p:cBhvr>
                                        <p:cTn id="39" dur="1000"/>
                                        <p:tgtEl>
                                          <p:spTgt spid="12292">
                                            <p:txEl>
                                              <p:pRg st="8" end="8"/>
                                            </p:txEl>
                                          </p:spTgt>
                                        </p:tgtEl>
                                      </p:cBhvr>
                                    </p:animEffect>
                                  </p:childTnLst>
                                </p:cTn>
                              </p:par>
                            </p:childTnLst>
                          </p:cTn>
                        </p:par>
                        <p:par>
                          <p:cTn id="40" fill="hold">
                            <p:stCondLst>
                              <p:cond delay="1000"/>
                            </p:stCondLst>
                            <p:childTnLst>
                              <p:par>
                                <p:cTn id="41" presetID="3" presetClass="entr" presetSubtype="10" fill="hold" nodeType="afterEffect">
                                  <p:stCondLst>
                                    <p:cond delay="0"/>
                                  </p:stCondLst>
                                  <p:childTnLst>
                                    <p:set>
                                      <p:cBhvr>
                                        <p:cTn id="42" dur="1" fill="hold">
                                          <p:stCondLst>
                                            <p:cond delay="0"/>
                                          </p:stCondLst>
                                        </p:cTn>
                                        <p:tgtEl>
                                          <p:spTgt spid="12292">
                                            <p:txEl>
                                              <p:pRg st="9" end="9"/>
                                            </p:txEl>
                                          </p:spTgt>
                                        </p:tgtEl>
                                        <p:attrNameLst>
                                          <p:attrName>style.visibility</p:attrName>
                                        </p:attrNameLst>
                                      </p:cBhvr>
                                      <p:to>
                                        <p:strVal val="visible"/>
                                      </p:to>
                                    </p:set>
                                    <p:animEffect transition="in" filter="blinds(horizontal)">
                                      <p:cBhvr>
                                        <p:cTn id="43" dur="1000"/>
                                        <p:tgtEl>
                                          <p:spTgt spid="12292">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12292">
                                            <p:txEl>
                                              <p:pRg st="10" end="10"/>
                                            </p:txEl>
                                          </p:spTgt>
                                        </p:tgtEl>
                                        <p:attrNameLst>
                                          <p:attrName>style.visibility</p:attrName>
                                        </p:attrNameLst>
                                      </p:cBhvr>
                                      <p:to>
                                        <p:strVal val="visible"/>
                                      </p:to>
                                    </p:set>
                                    <p:animEffect transition="in" filter="blinds(horizontal)">
                                      <p:cBhvr>
                                        <p:cTn id="48" dur="1000"/>
                                        <p:tgtEl>
                                          <p:spTgt spid="12292">
                                            <p:txEl>
                                              <p:pRg st="10" end="10"/>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12292">
                                            <p:txEl>
                                              <p:pRg st="11" end="11"/>
                                            </p:txEl>
                                          </p:spTgt>
                                        </p:tgtEl>
                                        <p:attrNameLst>
                                          <p:attrName>style.visibility</p:attrName>
                                        </p:attrNameLst>
                                      </p:cBhvr>
                                      <p:to>
                                        <p:strVal val="visible"/>
                                      </p:to>
                                    </p:set>
                                    <p:animEffect transition="in" filter="blinds(horizontal)">
                                      <p:cBhvr>
                                        <p:cTn id="51" dur="1000"/>
                                        <p:tgtEl>
                                          <p:spTgt spid="12292">
                                            <p:txEl>
                                              <p:pRg st="11" end="11"/>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12292">
                                            <p:txEl>
                                              <p:pRg st="12" end="12"/>
                                            </p:txEl>
                                          </p:spTgt>
                                        </p:tgtEl>
                                        <p:attrNameLst>
                                          <p:attrName>style.visibility</p:attrName>
                                        </p:attrNameLst>
                                      </p:cBhvr>
                                      <p:to>
                                        <p:strVal val="visible"/>
                                      </p:to>
                                    </p:set>
                                    <p:animEffect transition="in" filter="blinds(horizontal)">
                                      <p:cBhvr>
                                        <p:cTn id="54" dur="1000"/>
                                        <p:tgtEl>
                                          <p:spTgt spid="1229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rgbClr val="FFFFFF"/>
            </a:gs>
            <a:gs pos="100000">
              <a:srgbClr val="CEE9F8"/>
            </a:gs>
          </a:gsLst>
          <a:path path="shape">
            <a:fillToRect l="50000" t="50000" r="50000" b="50000"/>
          </a:path>
        </a:gradFill>
        <a:effectLst/>
      </p:bgPr>
    </p:bg>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503238" y="792163"/>
            <a:ext cx="779462" cy="365125"/>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242D96CF-6B06-4ED0-8F2D-FDF151120AA6}" type="slidenum">
              <a:rPr lang="es-AR">
                <a:solidFill>
                  <a:srgbClr val="000000"/>
                </a:solidFill>
                <a:latin typeface="Century Gothic" charset="0"/>
                <a:ea typeface="DejaVu Sans Condensed" charset="0"/>
                <a:cs typeface="DejaVu Sans Condensed" charset="0"/>
              </a:rPr>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a:t>
            </a:fld>
            <a:endParaRPr lang="es-AR">
              <a:solidFill>
                <a:srgbClr val="000000"/>
              </a:solidFill>
              <a:latin typeface="Century Gothic" charset="0"/>
              <a:ea typeface="DejaVu Sans Condensed" charset="0"/>
              <a:cs typeface="DejaVu Sans Condensed" charset="0"/>
            </a:endParaRPr>
          </a:p>
        </p:txBody>
      </p:sp>
      <p:sp>
        <p:nvSpPr>
          <p:cNvPr id="15363" name="Text Box 3"/>
          <p:cNvSpPr txBox="1">
            <a:spLocks noChangeArrowheads="1"/>
          </p:cNvSpPr>
          <p:nvPr/>
        </p:nvSpPr>
        <p:spPr bwMode="auto">
          <a:xfrm>
            <a:off x="2697163" y="1635125"/>
            <a:ext cx="7772400" cy="4495800"/>
          </a:xfrm>
          <a:prstGeom prst="rect">
            <a:avLst/>
          </a:prstGeom>
          <a:noFill/>
          <a:ln w="9525" cap="flat">
            <a:noFill/>
            <a:round/>
            <a:headEnd/>
            <a:tailEnd/>
          </a:ln>
          <a:effectLst/>
        </p:spPr>
        <p:txBody>
          <a:bodyPr wrap="none" anchor="ctr"/>
          <a:lstStyle/>
          <a:p>
            <a:endParaRPr lang="en-US"/>
          </a:p>
        </p:txBody>
      </p:sp>
      <p:sp>
        <p:nvSpPr>
          <p:cNvPr id="15364" name="Text Box 4"/>
          <p:cNvSpPr txBox="1">
            <a:spLocks noChangeArrowheads="1"/>
          </p:cNvSpPr>
          <p:nvPr/>
        </p:nvSpPr>
        <p:spPr bwMode="auto">
          <a:xfrm>
            <a:off x="2024827" y="857232"/>
            <a:ext cx="9665523" cy="5427681"/>
          </a:xfrm>
          <a:prstGeom prst="rect">
            <a:avLst/>
          </a:prstGeom>
          <a:noFill/>
          <a:ln w="9525" cap="flat">
            <a:noFill/>
            <a:round/>
            <a:headEnd/>
            <a:tailEnd/>
          </a:ln>
          <a:effectLst/>
        </p:spPr>
        <p:txBody>
          <a:bodyPr lIns="90000" tIns="45000" rIns="90000" bIns="45000"/>
          <a:lstStyle/>
          <a:p>
            <a:pPr>
              <a:buClrTx/>
              <a:buFontTx/>
              <a:buNone/>
              <a:tabLst>
                <a:tab pos="717550" algn="l"/>
                <a:tab pos="1435100" algn="l"/>
                <a:tab pos="2160588"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r>
              <a:rPr lang="es-AR" sz="3000" b="1">
                <a:solidFill>
                  <a:srgbClr val="333333"/>
                </a:solidFill>
                <a:latin typeface="Courier New" pitchFamily="49" charset="0"/>
                <a:cs typeface="Courier New" pitchFamily="49" charset="0"/>
              </a:rPr>
              <a:t>while</a:t>
            </a:r>
            <a:r>
              <a:rPr lang="es-AR" sz="3000">
                <a:solidFill>
                  <a:srgbClr val="333333"/>
                </a:solidFill>
                <a:latin typeface="Courier New" pitchFamily="49" charset="0"/>
                <a:cs typeface="Courier New" pitchFamily="49" charset="0"/>
              </a:rPr>
              <a:t> (</a:t>
            </a:r>
            <a:r>
              <a:rPr lang="es-AR" sz="3000" smtClean="0">
                <a:solidFill>
                  <a:srgbClr val="333333"/>
                </a:solidFill>
                <a:latin typeface="Courier New" pitchFamily="49" charset="0"/>
                <a:cs typeface="Courier New" pitchFamily="49" charset="0"/>
              </a:rPr>
              <a:t>prov = reg.provincia</a:t>
            </a:r>
            <a:r>
              <a:rPr lang="es-AR" sz="3000">
                <a:solidFill>
                  <a:srgbClr val="333333"/>
                </a:solidFill>
                <a:latin typeface="Courier New" pitchFamily="49" charset="0"/>
                <a:cs typeface="Courier New" pitchFamily="49" charset="0"/>
              </a:rPr>
              <a:t>) </a:t>
            </a:r>
            <a:r>
              <a:rPr lang="es-AR" sz="3000" b="1" smtClean="0">
                <a:solidFill>
                  <a:srgbClr val="333333"/>
                </a:solidFill>
                <a:latin typeface="Courier New" pitchFamily="49" charset="0"/>
                <a:cs typeface="Courier New" pitchFamily="49" charset="0"/>
              </a:rPr>
              <a:t>and</a:t>
            </a:r>
          </a:p>
          <a:p>
            <a:pPr>
              <a:buClrTx/>
              <a:buFontTx/>
              <a:buNone/>
              <a:tabLst>
                <a:tab pos="717550" algn="l"/>
                <a:tab pos="1343025" algn="l"/>
                <a:tab pos="2160588"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r>
              <a:rPr lang="es-AR" sz="3000">
                <a:solidFill>
                  <a:srgbClr val="333333"/>
                </a:solidFill>
                <a:latin typeface="Courier New" pitchFamily="49" charset="0"/>
                <a:cs typeface="Courier New" pitchFamily="49" charset="0"/>
              </a:rPr>
              <a:t>	</a:t>
            </a:r>
            <a:r>
              <a:rPr lang="es-AR" sz="3000" smtClean="0">
                <a:solidFill>
                  <a:srgbClr val="333333"/>
                </a:solidFill>
                <a:latin typeface="Courier New" pitchFamily="49" charset="0"/>
                <a:cs typeface="Courier New" pitchFamily="49" charset="0"/>
              </a:rPr>
              <a:t>	(ciudad = reg.ciudad</a:t>
            </a:r>
            <a:r>
              <a:rPr lang="es-AR" sz="3000">
                <a:solidFill>
                  <a:srgbClr val="333333"/>
                </a:solidFill>
                <a:latin typeface="Courier New" pitchFamily="49" charset="0"/>
                <a:cs typeface="Courier New" pitchFamily="49" charset="0"/>
              </a:rPr>
              <a:t>) </a:t>
            </a:r>
            <a:r>
              <a:rPr lang="es-AR" sz="3000" b="1" smtClean="0">
                <a:solidFill>
                  <a:srgbClr val="333333"/>
                </a:solidFill>
                <a:latin typeface="Courier New" pitchFamily="49" charset="0"/>
                <a:cs typeface="Courier New" pitchFamily="49" charset="0"/>
              </a:rPr>
              <a:t>and</a:t>
            </a:r>
          </a:p>
          <a:p>
            <a:pPr>
              <a:buClrTx/>
              <a:buFontTx/>
              <a:buNone/>
              <a:tabLst>
                <a:tab pos="717550" algn="l"/>
                <a:tab pos="1343025" algn="l"/>
                <a:tab pos="2160588"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r>
              <a:rPr lang="es-AR" sz="3000">
                <a:solidFill>
                  <a:srgbClr val="333333"/>
                </a:solidFill>
                <a:latin typeface="Courier New" pitchFamily="49" charset="0"/>
                <a:cs typeface="Courier New" pitchFamily="49" charset="0"/>
              </a:rPr>
              <a:t>	</a:t>
            </a:r>
            <a:r>
              <a:rPr lang="es-AR" sz="3000" smtClean="0">
                <a:solidFill>
                  <a:srgbClr val="333333"/>
                </a:solidFill>
                <a:latin typeface="Courier New" pitchFamily="49" charset="0"/>
                <a:cs typeface="Courier New" pitchFamily="49" charset="0"/>
              </a:rPr>
              <a:t>	(sucursal = reg.sucursal) </a:t>
            </a:r>
            <a:r>
              <a:rPr lang="es-AR" sz="3000" b="1" smtClean="0">
                <a:solidFill>
                  <a:srgbClr val="333333"/>
                </a:solidFill>
                <a:latin typeface="Courier New" pitchFamily="49" charset="0"/>
                <a:cs typeface="Courier New" pitchFamily="49" charset="0"/>
              </a:rPr>
              <a:t>do begin</a:t>
            </a:r>
            <a:endParaRPr lang="es-AR" sz="3000" b="1">
              <a:solidFill>
                <a:srgbClr val="333333"/>
              </a:solidFill>
              <a:latin typeface="Courier New" pitchFamily="49" charset="0"/>
              <a:cs typeface="Courier New" pitchFamily="49" charset="0"/>
            </a:endParaRPr>
          </a:p>
          <a:p>
            <a:pPr>
              <a:buClrTx/>
              <a:buFontTx/>
              <a:buNone/>
              <a:tabLst>
                <a:tab pos="717550" algn="l"/>
                <a:tab pos="1435100" algn="l"/>
                <a:tab pos="2160588"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r>
              <a:rPr lang="es-AR" sz="3000" smtClean="0">
                <a:solidFill>
                  <a:srgbClr val="333333"/>
                </a:solidFill>
                <a:latin typeface="Courier New" pitchFamily="49" charset="0"/>
                <a:cs typeface="Courier New" pitchFamily="49" charset="0"/>
              </a:rPr>
              <a:t>	</a:t>
            </a:r>
          </a:p>
          <a:p>
            <a:pPr>
              <a:buClrTx/>
              <a:buFontTx/>
              <a:buNone/>
              <a:tabLst>
                <a:tab pos="717550" algn="l"/>
                <a:tab pos="1435100" algn="l"/>
                <a:tab pos="2160588"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r>
              <a:rPr lang="es-AR" sz="3000">
                <a:solidFill>
                  <a:srgbClr val="333333"/>
                </a:solidFill>
                <a:latin typeface="Courier New" pitchFamily="49" charset="0"/>
                <a:cs typeface="Courier New" pitchFamily="49" charset="0"/>
              </a:rPr>
              <a:t>	</a:t>
            </a:r>
            <a:r>
              <a:rPr lang="es-AR" sz="3000" b="1" smtClean="0">
                <a:solidFill>
                  <a:srgbClr val="333333"/>
                </a:solidFill>
                <a:latin typeface="Courier New" pitchFamily="49" charset="0"/>
                <a:cs typeface="Courier New" pitchFamily="49" charset="0"/>
              </a:rPr>
              <a:t>write</a:t>
            </a:r>
            <a:r>
              <a:rPr lang="es-AR" sz="3000">
                <a:solidFill>
                  <a:srgbClr val="333333"/>
                </a:solidFill>
                <a:latin typeface="Courier New" pitchFamily="49" charset="0"/>
                <a:cs typeface="Courier New" pitchFamily="49" charset="0"/>
              </a:rPr>
              <a:t>(“Vendedor:”, </a:t>
            </a:r>
            <a:r>
              <a:rPr lang="es-AR" sz="3000" smtClean="0">
                <a:solidFill>
                  <a:srgbClr val="333333"/>
                </a:solidFill>
                <a:latin typeface="Courier New" pitchFamily="49" charset="0"/>
                <a:cs typeface="Courier New" pitchFamily="49" charset="0"/>
              </a:rPr>
              <a:t>reg.vendedor</a:t>
            </a:r>
            <a:r>
              <a:rPr lang="es-AR" sz="3000">
                <a:solidFill>
                  <a:srgbClr val="333333"/>
                </a:solidFill>
                <a:latin typeface="Courier New" pitchFamily="49" charset="0"/>
                <a:cs typeface="Courier New" pitchFamily="49" charset="0"/>
              </a:rPr>
              <a:t>);</a:t>
            </a:r>
          </a:p>
          <a:p>
            <a:pPr>
              <a:buClrTx/>
              <a:buFontTx/>
              <a:buNone/>
              <a:tabLst>
                <a:tab pos="717550" algn="l"/>
                <a:tab pos="1435100" algn="l"/>
                <a:tab pos="2160588"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r>
              <a:rPr lang="es-AR" sz="3000" smtClean="0">
                <a:solidFill>
                  <a:srgbClr val="333333"/>
                </a:solidFill>
                <a:latin typeface="Courier New" pitchFamily="49" charset="0"/>
                <a:cs typeface="Courier New" pitchFamily="49" charset="0"/>
              </a:rPr>
              <a:t>	</a:t>
            </a:r>
            <a:r>
              <a:rPr lang="es-AR" sz="3000" b="1" smtClean="0">
                <a:solidFill>
                  <a:srgbClr val="333333"/>
                </a:solidFill>
                <a:latin typeface="Courier New" pitchFamily="49" charset="0"/>
                <a:cs typeface="Courier New" pitchFamily="49" charset="0"/>
              </a:rPr>
              <a:t>writeln</a:t>
            </a:r>
            <a:r>
              <a:rPr lang="es-AR" sz="3000" smtClean="0">
                <a:solidFill>
                  <a:srgbClr val="333333"/>
                </a:solidFill>
                <a:latin typeface="Courier New" pitchFamily="49" charset="0"/>
                <a:cs typeface="Courier New" pitchFamily="49" charset="0"/>
              </a:rPr>
              <a:t>(reg.monto);</a:t>
            </a:r>
            <a:endParaRPr lang="es-AR" sz="3000">
              <a:solidFill>
                <a:srgbClr val="333333"/>
              </a:solidFill>
              <a:latin typeface="Courier New" pitchFamily="49" charset="0"/>
              <a:cs typeface="Courier New" pitchFamily="49" charset="0"/>
            </a:endParaRPr>
          </a:p>
          <a:p>
            <a:pPr>
              <a:buClrTx/>
              <a:buFontTx/>
              <a:buNone/>
              <a:tabLst>
                <a:tab pos="717550" algn="l"/>
                <a:tab pos="1435100" algn="l"/>
                <a:tab pos="2160588"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r>
              <a:rPr lang="es-AR" sz="3000" smtClean="0">
                <a:solidFill>
                  <a:srgbClr val="333333"/>
                </a:solidFill>
                <a:latin typeface="Courier New" pitchFamily="49" charset="0"/>
                <a:cs typeface="Courier New" pitchFamily="49" charset="0"/>
              </a:rPr>
              <a:t>	totSuc </a:t>
            </a:r>
            <a:r>
              <a:rPr lang="es-AR" sz="3000">
                <a:solidFill>
                  <a:srgbClr val="333333"/>
                </a:solidFill>
                <a:latin typeface="Courier New" pitchFamily="49" charset="0"/>
                <a:cs typeface="Courier New" pitchFamily="49" charset="0"/>
              </a:rPr>
              <a:t>:= </a:t>
            </a:r>
            <a:r>
              <a:rPr lang="es-AR" sz="3000" smtClean="0">
                <a:solidFill>
                  <a:srgbClr val="333333"/>
                </a:solidFill>
                <a:latin typeface="Courier New" pitchFamily="49" charset="0"/>
                <a:cs typeface="Courier New" pitchFamily="49" charset="0"/>
              </a:rPr>
              <a:t>totSuc </a:t>
            </a:r>
            <a:r>
              <a:rPr lang="es-AR" sz="3000">
                <a:solidFill>
                  <a:srgbClr val="333333"/>
                </a:solidFill>
                <a:latin typeface="Courier New" pitchFamily="49" charset="0"/>
                <a:cs typeface="Courier New" pitchFamily="49" charset="0"/>
              </a:rPr>
              <a:t>+ </a:t>
            </a:r>
            <a:r>
              <a:rPr lang="es-AR" sz="3000" smtClean="0">
                <a:solidFill>
                  <a:srgbClr val="333333"/>
                </a:solidFill>
                <a:latin typeface="Courier New" pitchFamily="49" charset="0"/>
                <a:cs typeface="Courier New" pitchFamily="49" charset="0"/>
              </a:rPr>
              <a:t>reg.monto;</a:t>
            </a:r>
            <a:endParaRPr lang="es-AR" sz="3000">
              <a:solidFill>
                <a:srgbClr val="333333"/>
              </a:solidFill>
              <a:latin typeface="Courier New" pitchFamily="49" charset="0"/>
              <a:cs typeface="Courier New" pitchFamily="49" charset="0"/>
            </a:endParaRPr>
          </a:p>
          <a:p>
            <a:pPr>
              <a:buClrTx/>
              <a:buFontTx/>
              <a:buNone/>
              <a:tabLst>
                <a:tab pos="717550" algn="l"/>
                <a:tab pos="1435100" algn="l"/>
                <a:tab pos="2160588"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r>
              <a:rPr lang="es-AR" sz="3000" smtClean="0">
                <a:solidFill>
                  <a:srgbClr val="333333"/>
                </a:solidFill>
                <a:latin typeface="Courier New" pitchFamily="49" charset="0"/>
                <a:cs typeface="Courier New" pitchFamily="49" charset="0"/>
              </a:rPr>
              <a:t>	leer(archivo</a:t>
            </a:r>
            <a:r>
              <a:rPr lang="es-AR" sz="3000">
                <a:solidFill>
                  <a:srgbClr val="333333"/>
                </a:solidFill>
                <a:latin typeface="Courier New" pitchFamily="49" charset="0"/>
                <a:cs typeface="Courier New" pitchFamily="49" charset="0"/>
              </a:rPr>
              <a:t>, reg);</a:t>
            </a:r>
          </a:p>
          <a:p>
            <a:pPr>
              <a:buClrTx/>
              <a:buFontTx/>
              <a:buNone/>
              <a:tabLst>
                <a:tab pos="717550" algn="l"/>
                <a:tab pos="1435100" algn="l"/>
                <a:tab pos="2160588"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r>
              <a:rPr lang="es-AR" sz="3000" b="1" smtClean="0">
                <a:solidFill>
                  <a:srgbClr val="333333"/>
                </a:solidFill>
                <a:latin typeface="Courier New" pitchFamily="49" charset="0"/>
                <a:cs typeface="Courier New" pitchFamily="49" charset="0"/>
              </a:rPr>
              <a:t>end</a:t>
            </a:r>
            <a:r>
              <a:rPr lang="es-AR" sz="3000" smtClean="0">
                <a:solidFill>
                  <a:srgbClr val="333333"/>
                </a:solidFill>
                <a:latin typeface="Courier New" pitchFamily="49" charset="0"/>
                <a:cs typeface="Courier New" pitchFamily="49" charset="0"/>
              </a:rPr>
              <a:t>;</a:t>
            </a:r>
          </a:p>
          <a:p>
            <a:pPr>
              <a:buClrTx/>
              <a:buFontTx/>
              <a:buNone/>
              <a:tabLst>
                <a:tab pos="717550" algn="l"/>
                <a:tab pos="1435100" algn="l"/>
                <a:tab pos="2160588"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endParaRPr lang="es-AR" sz="3000" smtClean="0">
              <a:solidFill>
                <a:srgbClr val="333333"/>
              </a:solidFill>
              <a:latin typeface="Courier New" pitchFamily="49" charset="0"/>
              <a:cs typeface="Courier New" pitchFamily="49" charset="0"/>
            </a:endParaRPr>
          </a:p>
          <a:p>
            <a:pPr>
              <a:buClrTx/>
              <a:buFontTx/>
              <a:buNone/>
              <a:tabLst>
                <a:tab pos="717550" algn="l"/>
                <a:tab pos="1435100" algn="l"/>
                <a:tab pos="2160588"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endParaRPr lang="es-AR" sz="3000">
              <a:solidFill>
                <a:srgbClr val="262626"/>
              </a:solidFill>
              <a:latin typeface="Courier New" pitchFamily="49" charset="0"/>
              <a:cs typeface="Courier New" pitchFamily="49" charset="0"/>
            </a:endParaRPr>
          </a:p>
          <a:p>
            <a:pPr>
              <a:buClrTx/>
              <a:buFontTx/>
              <a:buNone/>
              <a:tabLst>
                <a:tab pos="717550" algn="l"/>
                <a:tab pos="1435100" algn="l"/>
                <a:tab pos="2160588"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endParaRPr lang="es-AR" sz="3000">
              <a:solidFill>
                <a:srgbClr val="262626"/>
              </a:solidFill>
              <a:latin typeface="Courier New" pitchFamily="49" charset="0"/>
              <a:cs typeface="Courier New" pitchFamily="49" charset="0"/>
            </a:endParaRPr>
          </a:p>
          <a:p>
            <a:pPr>
              <a:buClrTx/>
              <a:buFontTx/>
              <a:buNone/>
              <a:tabLst>
                <a:tab pos="717550" algn="l"/>
                <a:tab pos="1435100" algn="l"/>
                <a:tab pos="2160588"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r>
              <a:rPr lang="es-AR" sz="3000">
                <a:solidFill>
                  <a:srgbClr val="262626"/>
                </a:solidFill>
                <a:latin typeface="Courier New" pitchFamily="49" charset="0"/>
                <a:cs typeface="Courier New" pitchFamily="49" charset="0"/>
              </a:rPr>
              <a:t>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5364">
                                            <p:txEl>
                                              <p:pRg st="0" end="0"/>
                                            </p:txEl>
                                          </p:spTgt>
                                        </p:tgtEl>
                                        <p:attrNameLst>
                                          <p:attrName>style.visibility</p:attrName>
                                        </p:attrNameLst>
                                      </p:cBhvr>
                                      <p:to>
                                        <p:strVal val="visible"/>
                                      </p:to>
                                    </p:set>
                                    <p:animEffect transition="in" filter="blinds(horizontal)">
                                      <p:cBhvr>
                                        <p:cTn id="7" dur="500"/>
                                        <p:tgtEl>
                                          <p:spTgt spid="1536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5364">
                                            <p:txEl>
                                              <p:pRg st="1" end="1"/>
                                            </p:txEl>
                                          </p:spTgt>
                                        </p:tgtEl>
                                        <p:attrNameLst>
                                          <p:attrName>style.visibility</p:attrName>
                                        </p:attrNameLst>
                                      </p:cBhvr>
                                      <p:to>
                                        <p:strVal val="visible"/>
                                      </p:to>
                                    </p:set>
                                    <p:animEffect transition="in" filter="blinds(horizontal)">
                                      <p:cBhvr>
                                        <p:cTn id="10" dur="500"/>
                                        <p:tgtEl>
                                          <p:spTgt spid="15364">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5364">
                                            <p:txEl>
                                              <p:pRg st="2" end="2"/>
                                            </p:txEl>
                                          </p:spTgt>
                                        </p:tgtEl>
                                        <p:attrNameLst>
                                          <p:attrName>style.visibility</p:attrName>
                                        </p:attrNameLst>
                                      </p:cBhvr>
                                      <p:to>
                                        <p:strVal val="visible"/>
                                      </p:to>
                                    </p:set>
                                    <p:animEffect transition="in" filter="blinds(horizontal)">
                                      <p:cBhvr>
                                        <p:cTn id="13" dur="500"/>
                                        <p:tgtEl>
                                          <p:spTgt spid="15364">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5364">
                                            <p:txEl>
                                              <p:pRg st="3" end="3"/>
                                            </p:txEl>
                                          </p:spTgt>
                                        </p:tgtEl>
                                        <p:attrNameLst>
                                          <p:attrName>style.visibility</p:attrName>
                                        </p:attrNameLst>
                                      </p:cBhvr>
                                      <p:to>
                                        <p:strVal val="visible"/>
                                      </p:to>
                                    </p:set>
                                    <p:animEffect transition="in" filter="blinds(horizontal)">
                                      <p:cBhvr>
                                        <p:cTn id="16" dur="500"/>
                                        <p:tgtEl>
                                          <p:spTgt spid="1536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5364">
                                            <p:txEl>
                                              <p:pRg st="4" end="4"/>
                                            </p:txEl>
                                          </p:spTgt>
                                        </p:tgtEl>
                                        <p:attrNameLst>
                                          <p:attrName>style.visibility</p:attrName>
                                        </p:attrNameLst>
                                      </p:cBhvr>
                                      <p:to>
                                        <p:strVal val="visible"/>
                                      </p:to>
                                    </p:set>
                                    <p:animEffect transition="in" filter="blinds(horizontal)">
                                      <p:cBhvr>
                                        <p:cTn id="21" dur="500"/>
                                        <p:tgtEl>
                                          <p:spTgt spid="15364">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5364">
                                            <p:txEl>
                                              <p:pRg st="5" end="5"/>
                                            </p:txEl>
                                          </p:spTgt>
                                        </p:tgtEl>
                                        <p:attrNameLst>
                                          <p:attrName>style.visibility</p:attrName>
                                        </p:attrNameLst>
                                      </p:cBhvr>
                                      <p:to>
                                        <p:strVal val="visible"/>
                                      </p:to>
                                    </p:set>
                                    <p:animEffect transition="in" filter="blinds(horizontal)">
                                      <p:cBhvr>
                                        <p:cTn id="24" dur="500"/>
                                        <p:tgtEl>
                                          <p:spTgt spid="15364">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5364">
                                            <p:txEl>
                                              <p:pRg st="6" end="6"/>
                                            </p:txEl>
                                          </p:spTgt>
                                        </p:tgtEl>
                                        <p:attrNameLst>
                                          <p:attrName>style.visibility</p:attrName>
                                        </p:attrNameLst>
                                      </p:cBhvr>
                                      <p:to>
                                        <p:strVal val="visible"/>
                                      </p:to>
                                    </p:set>
                                    <p:animEffect transition="in" filter="blinds(horizontal)">
                                      <p:cBhvr>
                                        <p:cTn id="27" dur="500"/>
                                        <p:tgtEl>
                                          <p:spTgt spid="15364">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5364">
                                            <p:txEl>
                                              <p:pRg st="7" end="7"/>
                                            </p:txEl>
                                          </p:spTgt>
                                        </p:tgtEl>
                                        <p:attrNameLst>
                                          <p:attrName>style.visibility</p:attrName>
                                        </p:attrNameLst>
                                      </p:cBhvr>
                                      <p:to>
                                        <p:strVal val="visible"/>
                                      </p:to>
                                    </p:set>
                                    <p:animEffect transition="in" filter="blinds(horizontal)">
                                      <p:cBhvr>
                                        <p:cTn id="30" dur="500"/>
                                        <p:tgtEl>
                                          <p:spTgt spid="15364">
                                            <p:txEl>
                                              <p:pRg st="7" end="7"/>
                                            </p:txEl>
                                          </p:spTgt>
                                        </p:tgtEl>
                                      </p:cBhvr>
                                    </p:animEffect>
                                  </p:childTnLst>
                                </p:cTn>
                              </p:par>
                            </p:childTnLst>
                          </p:cTn>
                        </p:par>
                        <p:par>
                          <p:cTn id="31" fill="hold">
                            <p:stCondLst>
                              <p:cond delay="500"/>
                            </p:stCondLst>
                            <p:childTnLst>
                              <p:par>
                                <p:cTn id="32" presetID="3" presetClass="entr" presetSubtype="10" fill="hold" nodeType="afterEffect">
                                  <p:stCondLst>
                                    <p:cond delay="0"/>
                                  </p:stCondLst>
                                  <p:childTnLst>
                                    <p:set>
                                      <p:cBhvr>
                                        <p:cTn id="33" dur="1" fill="hold">
                                          <p:stCondLst>
                                            <p:cond delay="0"/>
                                          </p:stCondLst>
                                        </p:cTn>
                                        <p:tgtEl>
                                          <p:spTgt spid="15364">
                                            <p:txEl>
                                              <p:pRg st="8" end="8"/>
                                            </p:txEl>
                                          </p:spTgt>
                                        </p:tgtEl>
                                        <p:attrNameLst>
                                          <p:attrName>style.visibility</p:attrName>
                                        </p:attrNameLst>
                                      </p:cBhvr>
                                      <p:to>
                                        <p:strVal val="visible"/>
                                      </p:to>
                                    </p:set>
                                    <p:animEffect transition="in" filter="blinds(horizontal)">
                                      <p:cBhvr>
                                        <p:cTn id="34" dur="500"/>
                                        <p:tgtEl>
                                          <p:spTgt spid="1536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rgbClr val="FFFFFF"/>
            </a:gs>
            <a:gs pos="100000">
              <a:srgbClr val="CEE9F8"/>
            </a:gs>
          </a:gsLst>
          <a:path path="shape">
            <a:fillToRect l="50000" t="50000" r="50000" b="50000"/>
          </a:path>
        </a:gradFill>
        <a:effectLst/>
      </p:bgPr>
    </p:bg>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503238" y="792163"/>
            <a:ext cx="779462" cy="365125"/>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1030ED64-8C95-4D0F-BD59-4FFFFD5BE2FE}" type="slidenum">
              <a:rPr lang="es-AR">
                <a:solidFill>
                  <a:srgbClr val="000000"/>
                </a:solidFill>
                <a:latin typeface="Century Gothic" charset="0"/>
                <a:ea typeface="DejaVu Sans Condensed" charset="0"/>
                <a:cs typeface="DejaVu Sans Condensed" charset="0"/>
              </a:rPr>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12</a:t>
            </a:fld>
            <a:endParaRPr lang="es-AR">
              <a:solidFill>
                <a:srgbClr val="000000"/>
              </a:solidFill>
              <a:latin typeface="Century Gothic" charset="0"/>
              <a:ea typeface="DejaVu Sans Condensed" charset="0"/>
              <a:cs typeface="DejaVu Sans Condensed" charset="0"/>
            </a:endParaRPr>
          </a:p>
        </p:txBody>
      </p:sp>
      <p:sp>
        <p:nvSpPr>
          <p:cNvPr id="16387" name="Text Box 3"/>
          <p:cNvSpPr txBox="1">
            <a:spLocks noChangeArrowheads="1"/>
          </p:cNvSpPr>
          <p:nvPr/>
        </p:nvSpPr>
        <p:spPr bwMode="auto">
          <a:xfrm>
            <a:off x="1655763" y="1635125"/>
            <a:ext cx="8813800" cy="4495800"/>
          </a:xfrm>
          <a:prstGeom prst="rect">
            <a:avLst/>
          </a:prstGeom>
          <a:noFill/>
          <a:ln w="9525" cap="flat">
            <a:noFill/>
            <a:round/>
            <a:headEnd/>
            <a:tailEnd/>
          </a:ln>
          <a:effectLst/>
        </p:spPr>
        <p:txBody>
          <a:bodyPr wrap="none" anchor="ctr"/>
          <a:lstStyle/>
          <a:p>
            <a:endParaRPr lang="en-US"/>
          </a:p>
        </p:txBody>
      </p:sp>
      <p:sp>
        <p:nvSpPr>
          <p:cNvPr id="16388" name="Text Box 4"/>
          <p:cNvSpPr txBox="1">
            <a:spLocks noChangeArrowheads="1"/>
          </p:cNvSpPr>
          <p:nvPr/>
        </p:nvSpPr>
        <p:spPr bwMode="auto">
          <a:xfrm>
            <a:off x="1167572" y="500042"/>
            <a:ext cx="11410191" cy="5929355"/>
          </a:xfrm>
          <a:prstGeom prst="rect">
            <a:avLst/>
          </a:prstGeom>
          <a:noFill/>
          <a:ln w="9525" cap="flat">
            <a:noFill/>
            <a:round/>
            <a:headEnd/>
            <a:tailEnd/>
          </a:ln>
          <a:effectLst/>
        </p:spPr>
        <p:txBody>
          <a:bodyPr lIns="90000" tIns="45000" rIns="90000" bIns="45000"/>
          <a:lstStyle/>
          <a:p>
            <a:pPr hangingPunct="1">
              <a:lnSpc>
                <a:spcPct val="100000"/>
              </a:lnSpc>
              <a:spcBef>
                <a:spcPts val="400"/>
              </a:spcBef>
              <a:buClrTx/>
              <a:buFontTx/>
              <a:buNone/>
              <a:tabLst>
                <a:tab pos="712788" algn="l"/>
                <a:tab pos="1436688" algn="l"/>
                <a:tab pos="2160588" algn="l"/>
                <a:tab pos="2873375" algn="l"/>
                <a:tab pos="3586163"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 pos="10333038" algn="l"/>
              </a:tabLst>
            </a:pPr>
            <a:r>
              <a:rPr lang="es-AR" sz="3200" b="1" smtClean="0">
                <a:solidFill>
                  <a:srgbClr val="262626"/>
                </a:solidFill>
                <a:latin typeface="Courier New" pitchFamily="49" charset="0"/>
                <a:cs typeface="Courier New" pitchFamily="49" charset="0"/>
              </a:rPr>
              <a:t>				writeln</a:t>
            </a:r>
            <a:r>
              <a:rPr lang="es-AR" sz="3200">
                <a:solidFill>
                  <a:srgbClr val="262626"/>
                </a:solidFill>
                <a:latin typeface="Courier New" pitchFamily="49" charset="0"/>
                <a:cs typeface="Courier New" pitchFamily="49" charset="0"/>
              </a:rPr>
              <a:t>(“Total Sucursal</a:t>
            </a:r>
            <a:r>
              <a:rPr lang="es-AR" sz="3200" smtClean="0">
                <a:solidFill>
                  <a:srgbClr val="262626"/>
                </a:solidFill>
                <a:latin typeface="Courier New" pitchFamily="49" charset="0"/>
                <a:cs typeface="Courier New" pitchFamily="49" charset="0"/>
              </a:rPr>
              <a:t>”,totSuc);</a:t>
            </a:r>
          </a:p>
          <a:p>
            <a:pPr hangingPunct="1">
              <a:lnSpc>
                <a:spcPct val="100000"/>
              </a:lnSpc>
              <a:spcBef>
                <a:spcPts val="400"/>
              </a:spcBef>
              <a:buClrTx/>
              <a:buFontTx/>
              <a:buNone/>
              <a:tabLst>
                <a:tab pos="712788" algn="l"/>
                <a:tab pos="1436688" algn="l"/>
                <a:tab pos="2160588" algn="l"/>
                <a:tab pos="2873375" algn="l"/>
                <a:tab pos="3586163"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 pos="10333038" algn="l"/>
              </a:tabLst>
            </a:pPr>
            <a:r>
              <a:rPr lang="es-AR" sz="3200">
                <a:solidFill>
                  <a:srgbClr val="262626"/>
                </a:solidFill>
                <a:latin typeface="Courier New" pitchFamily="49" charset="0"/>
                <a:cs typeface="Courier New" pitchFamily="49" charset="0"/>
              </a:rPr>
              <a:t>	</a:t>
            </a:r>
            <a:r>
              <a:rPr lang="es-AR" sz="3200" smtClean="0">
                <a:solidFill>
                  <a:srgbClr val="262626"/>
                </a:solidFill>
                <a:latin typeface="Courier New" pitchFamily="49" charset="0"/>
                <a:cs typeface="Courier New" pitchFamily="49" charset="0"/>
              </a:rPr>
              <a:t>			totCiudad </a:t>
            </a:r>
            <a:r>
              <a:rPr lang="es-AR" sz="3200">
                <a:solidFill>
                  <a:srgbClr val="262626"/>
                </a:solidFill>
                <a:latin typeface="Courier New" pitchFamily="49" charset="0"/>
                <a:cs typeface="Courier New" pitchFamily="49" charset="0"/>
              </a:rPr>
              <a:t>:= </a:t>
            </a:r>
            <a:r>
              <a:rPr lang="es-AR" sz="3200" smtClean="0">
                <a:solidFill>
                  <a:srgbClr val="262626"/>
                </a:solidFill>
                <a:latin typeface="Courier New" pitchFamily="49" charset="0"/>
                <a:cs typeface="Courier New" pitchFamily="49" charset="0"/>
              </a:rPr>
              <a:t>totCiudad </a:t>
            </a:r>
            <a:r>
              <a:rPr lang="es-AR" sz="3200">
                <a:solidFill>
                  <a:srgbClr val="262626"/>
                </a:solidFill>
                <a:latin typeface="Courier New" pitchFamily="49" charset="0"/>
                <a:cs typeface="Courier New" pitchFamily="49" charset="0"/>
              </a:rPr>
              <a:t>+ </a:t>
            </a:r>
            <a:r>
              <a:rPr lang="es-AR" sz="3200" smtClean="0">
                <a:solidFill>
                  <a:srgbClr val="262626"/>
                </a:solidFill>
                <a:latin typeface="Courier New" pitchFamily="49" charset="0"/>
                <a:cs typeface="Courier New" pitchFamily="49" charset="0"/>
              </a:rPr>
              <a:t>totSuc</a:t>
            </a:r>
            <a:r>
              <a:rPr lang="es-AR" sz="3200">
                <a:solidFill>
                  <a:srgbClr val="262626"/>
                </a:solidFill>
                <a:latin typeface="Courier New" pitchFamily="49" charset="0"/>
                <a:cs typeface="Courier New" pitchFamily="49" charset="0"/>
              </a:rPr>
              <a:t>;</a:t>
            </a:r>
          </a:p>
          <a:p>
            <a:pPr>
              <a:buClrTx/>
              <a:tabLst>
                <a:tab pos="712788" algn="l"/>
                <a:tab pos="1436688" algn="l"/>
                <a:tab pos="2160588"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3200" smtClean="0">
                <a:solidFill>
                  <a:srgbClr val="262626"/>
                </a:solidFill>
                <a:latin typeface="Courier New" pitchFamily="49" charset="0"/>
                <a:cs typeface="Courier New" pitchFamily="49" charset="0"/>
              </a:rPr>
              <a:t>			</a:t>
            </a:r>
            <a:r>
              <a:rPr lang="es-AR" sz="3200" b="1" smtClean="0">
                <a:solidFill>
                  <a:srgbClr val="262626"/>
                </a:solidFill>
                <a:latin typeface="Courier New" pitchFamily="49" charset="0"/>
                <a:cs typeface="Courier New" pitchFamily="49" charset="0"/>
              </a:rPr>
              <a:t>end;</a:t>
            </a:r>
            <a:r>
              <a:rPr lang="es-AR" sz="2800" b="1" i="1" smtClean="0">
                <a:solidFill>
                  <a:srgbClr val="00B0F0"/>
                </a:solidFill>
                <a:latin typeface="Courier New" pitchFamily="49" charset="0"/>
                <a:cs typeface="Courier New" pitchFamily="49" charset="0"/>
              </a:rPr>
              <a:t>{while (prov = reg.provincia) and 	</a:t>
            </a:r>
          </a:p>
          <a:p>
            <a:pPr>
              <a:spcAft>
                <a:spcPts val="600"/>
              </a:spcAft>
              <a:buClrTx/>
              <a:tabLst>
                <a:tab pos="712788" algn="l"/>
                <a:tab pos="1436688" algn="l"/>
                <a:tab pos="2160588" algn="l"/>
                <a:tab pos="2786063"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2800" b="1" i="1" smtClean="0">
                <a:solidFill>
                  <a:srgbClr val="00B0F0"/>
                </a:solidFill>
                <a:latin typeface="Courier New" pitchFamily="49" charset="0"/>
                <a:cs typeface="Courier New" pitchFamily="49" charset="0"/>
              </a:rPr>
              <a:t>				(ciudad = reg.ciudad)}</a:t>
            </a:r>
          </a:p>
          <a:p>
            <a:pPr>
              <a:buClrTx/>
              <a:buFontTx/>
              <a:buNone/>
              <a:tabLst>
                <a:tab pos="712788" algn="l"/>
                <a:tab pos="1436688" algn="l"/>
                <a:tab pos="2160588" algn="l"/>
                <a:tab pos="2873375" algn="l"/>
                <a:tab pos="3586163"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 pos="10333038" algn="l"/>
              </a:tabLst>
            </a:pPr>
            <a:r>
              <a:rPr lang="es-AR" sz="3200" b="1" smtClean="0">
                <a:solidFill>
                  <a:srgbClr val="000000"/>
                </a:solidFill>
                <a:latin typeface="Courier New" pitchFamily="49" charset="0"/>
                <a:cs typeface="Courier New" pitchFamily="49" charset="0"/>
              </a:rPr>
              <a:t>			writeln</a:t>
            </a:r>
            <a:r>
              <a:rPr lang="es-AR" sz="3200">
                <a:solidFill>
                  <a:srgbClr val="000000"/>
                </a:solidFill>
                <a:latin typeface="Courier New" pitchFamily="49" charset="0"/>
                <a:cs typeface="Courier New" pitchFamily="49" charset="0"/>
              </a:rPr>
              <a:t>(“Total Ciudad”, </a:t>
            </a:r>
            <a:r>
              <a:rPr lang="es-AR" sz="3200" smtClean="0">
                <a:solidFill>
                  <a:srgbClr val="000000"/>
                </a:solidFill>
                <a:latin typeface="Courier New" pitchFamily="49" charset="0"/>
                <a:cs typeface="Courier New" pitchFamily="49" charset="0"/>
              </a:rPr>
              <a:t>totCiudad</a:t>
            </a:r>
            <a:r>
              <a:rPr lang="es-AR" sz="3200">
                <a:solidFill>
                  <a:srgbClr val="000000"/>
                </a:solidFill>
                <a:latin typeface="Courier New" pitchFamily="49" charset="0"/>
                <a:cs typeface="Courier New" pitchFamily="49" charset="0"/>
              </a:rPr>
              <a:t>);</a:t>
            </a:r>
          </a:p>
          <a:p>
            <a:pPr>
              <a:buClrTx/>
              <a:buFontTx/>
              <a:buNone/>
              <a:tabLst>
                <a:tab pos="712788" algn="l"/>
                <a:tab pos="1436688" algn="l"/>
                <a:tab pos="2160588" algn="l"/>
                <a:tab pos="2873375" algn="l"/>
                <a:tab pos="3586163"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 pos="10333038" algn="l"/>
              </a:tabLst>
            </a:pPr>
            <a:r>
              <a:rPr lang="es-AR" sz="3200" smtClean="0">
                <a:solidFill>
                  <a:srgbClr val="262626"/>
                </a:solidFill>
                <a:latin typeface="Courier New" pitchFamily="49" charset="0"/>
                <a:cs typeface="Courier New" pitchFamily="49" charset="0"/>
              </a:rPr>
              <a:t>			totProv </a:t>
            </a:r>
            <a:r>
              <a:rPr lang="es-AR" sz="3200">
                <a:solidFill>
                  <a:srgbClr val="262626"/>
                </a:solidFill>
                <a:latin typeface="Courier New" pitchFamily="49" charset="0"/>
                <a:cs typeface="Courier New" pitchFamily="49" charset="0"/>
              </a:rPr>
              <a:t>:= </a:t>
            </a:r>
            <a:r>
              <a:rPr lang="es-AR" sz="3200" smtClean="0">
                <a:solidFill>
                  <a:srgbClr val="262626"/>
                </a:solidFill>
                <a:latin typeface="Courier New" pitchFamily="49" charset="0"/>
                <a:cs typeface="Courier New" pitchFamily="49" charset="0"/>
              </a:rPr>
              <a:t>totProv </a:t>
            </a:r>
            <a:r>
              <a:rPr lang="es-AR" sz="3200">
                <a:solidFill>
                  <a:srgbClr val="262626"/>
                </a:solidFill>
                <a:latin typeface="Courier New" pitchFamily="49" charset="0"/>
                <a:cs typeface="Courier New" pitchFamily="49" charset="0"/>
              </a:rPr>
              <a:t>+ </a:t>
            </a:r>
            <a:r>
              <a:rPr lang="es-AR" sz="3200" smtClean="0">
                <a:solidFill>
                  <a:srgbClr val="262626"/>
                </a:solidFill>
                <a:latin typeface="Courier New" pitchFamily="49" charset="0"/>
                <a:cs typeface="Courier New" pitchFamily="49" charset="0"/>
              </a:rPr>
              <a:t>totCiudad</a:t>
            </a:r>
            <a:r>
              <a:rPr lang="es-AR" sz="3200">
                <a:solidFill>
                  <a:srgbClr val="262626"/>
                </a:solidFill>
                <a:latin typeface="Courier New" pitchFamily="49" charset="0"/>
                <a:cs typeface="Courier New" pitchFamily="49" charset="0"/>
              </a:rPr>
              <a:t>;</a:t>
            </a:r>
          </a:p>
          <a:p>
            <a:pPr>
              <a:spcAft>
                <a:spcPts val="600"/>
              </a:spcAft>
              <a:buClrTx/>
              <a:buFontTx/>
              <a:buNone/>
              <a:tabLst>
                <a:tab pos="712788" algn="l"/>
                <a:tab pos="1436688" algn="l"/>
                <a:tab pos="2160588" algn="l"/>
                <a:tab pos="2873375" algn="l"/>
                <a:tab pos="3586163"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 pos="10333038" algn="l"/>
              </a:tabLst>
            </a:pPr>
            <a:r>
              <a:rPr lang="es-AR" sz="3200" smtClean="0">
                <a:solidFill>
                  <a:srgbClr val="000000"/>
                </a:solidFill>
                <a:latin typeface="Courier New" pitchFamily="49" charset="0"/>
                <a:cs typeface="Courier New" pitchFamily="49" charset="0"/>
              </a:rPr>
              <a:t>		</a:t>
            </a:r>
            <a:r>
              <a:rPr lang="es-AR" sz="3200" b="1" smtClean="0">
                <a:solidFill>
                  <a:srgbClr val="000000"/>
                </a:solidFill>
                <a:latin typeface="Courier New" pitchFamily="49" charset="0"/>
                <a:cs typeface="Courier New" pitchFamily="49" charset="0"/>
              </a:rPr>
              <a:t>end</a:t>
            </a:r>
            <a:r>
              <a:rPr lang="es-AR" sz="3200" smtClean="0">
                <a:solidFill>
                  <a:srgbClr val="000000"/>
                </a:solidFill>
                <a:latin typeface="Courier New" pitchFamily="49" charset="0"/>
                <a:cs typeface="Courier New" pitchFamily="49" charset="0"/>
              </a:rPr>
              <a:t>;</a:t>
            </a:r>
            <a:r>
              <a:rPr lang="en-GB" sz="2800" b="1" i="1" smtClean="0">
                <a:solidFill>
                  <a:srgbClr val="00B0F0"/>
                </a:solidFill>
                <a:latin typeface="Courier New" pitchFamily="49" charset="0"/>
                <a:cs typeface="Courier New" pitchFamily="49" charset="0"/>
              </a:rPr>
              <a:t>{while</a:t>
            </a:r>
            <a:r>
              <a:rPr lang="es-AR" sz="2800" b="1" i="1" smtClean="0">
                <a:solidFill>
                  <a:srgbClr val="00B0F0"/>
                </a:solidFill>
                <a:latin typeface="Courier New" pitchFamily="49" charset="0"/>
                <a:cs typeface="Courier New" pitchFamily="49" charset="0"/>
              </a:rPr>
              <a:t>(prov = reg.provincia)</a:t>
            </a:r>
            <a:r>
              <a:rPr lang="en-GB" sz="2800" b="1" i="1" smtClean="0">
                <a:solidFill>
                  <a:srgbClr val="00B0F0"/>
                </a:solidFill>
                <a:latin typeface="Courier New" pitchFamily="49" charset="0"/>
                <a:cs typeface="Courier New" pitchFamily="49" charset="0"/>
              </a:rPr>
              <a:t>}</a:t>
            </a:r>
            <a:endParaRPr lang="es-AR" sz="3200">
              <a:solidFill>
                <a:srgbClr val="000000"/>
              </a:solidFill>
              <a:latin typeface="Courier New" pitchFamily="49" charset="0"/>
              <a:cs typeface="Courier New" pitchFamily="49" charset="0"/>
            </a:endParaRPr>
          </a:p>
          <a:p>
            <a:pPr>
              <a:buClrTx/>
              <a:buFontTx/>
              <a:buNone/>
              <a:tabLst>
                <a:tab pos="712788" algn="l"/>
                <a:tab pos="1436688" algn="l"/>
                <a:tab pos="2160588" algn="l"/>
                <a:tab pos="2873375" algn="l"/>
                <a:tab pos="3586163"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 pos="10333038" algn="l"/>
              </a:tabLst>
            </a:pPr>
            <a:r>
              <a:rPr lang="es-AR" sz="3200" b="1" smtClean="0">
                <a:solidFill>
                  <a:srgbClr val="262626"/>
                </a:solidFill>
                <a:latin typeface="Courier New" pitchFamily="49" charset="0"/>
                <a:cs typeface="Courier New" pitchFamily="49" charset="0"/>
              </a:rPr>
              <a:t>		writeln</a:t>
            </a:r>
            <a:r>
              <a:rPr lang="es-AR" sz="3200">
                <a:solidFill>
                  <a:srgbClr val="262626"/>
                </a:solidFill>
                <a:latin typeface="Courier New" pitchFamily="49" charset="0"/>
                <a:cs typeface="Courier New" pitchFamily="49" charset="0"/>
              </a:rPr>
              <a:t>(“Total Provincia”, </a:t>
            </a:r>
            <a:r>
              <a:rPr lang="es-AR" sz="3200" smtClean="0">
                <a:solidFill>
                  <a:srgbClr val="262626"/>
                </a:solidFill>
                <a:latin typeface="Courier New" pitchFamily="49" charset="0"/>
                <a:cs typeface="Courier New" pitchFamily="49" charset="0"/>
              </a:rPr>
              <a:t>totProv</a:t>
            </a:r>
            <a:r>
              <a:rPr lang="es-AR" sz="3200">
                <a:solidFill>
                  <a:srgbClr val="262626"/>
                </a:solidFill>
                <a:latin typeface="Courier New" pitchFamily="49" charset="0"/>
                <a:cs typeface="Courier New" pitchFamily="49" charset="0"/>
              </a:rPr>
              <a:t>);</a:t>
            </a:r>
          </a:p>
          <a:p>
            <a:pPr>
              <a:buClrTx/>
              <a:buFontTx/>
              <a:buNone/>
              <a:tabLst>
                <a:tab pos="712788" algn="l"/>
                <a:tab pos="1436688" algn="l"/>
                <a:tab pos="2160588" algn="l"/>
                <a:tab pos="2873375" algn="l"/>
                <a:tab pos="3586163"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 pos="10333038" algn="l"/>
              </a:tabLst>
            </a:pPr>
            <a:r>
              <a:rPr lang="es-AR" sz="3200" smtClean="0">
                <a:solidFill>
                  <a:srgbClr val="000000"/>
                </a:solidFill>
                <a:latin typeface="Courier New" pitchFamily="49" charset="0"/>
                <a:cs typeface="Courier New" pitchFamily="49" charset="0"/>
              </a:rPr>
              <a:t>		total </a:t>
            </a:r>
            <a:r>
              <a:rPr lang="es-AR" sz="3200">
                <a:solidFill>
                  <a:srgbClr val="000000"/>
                </a:solidFill>
                <a:latin typeface="Courier New" pitchFamily="49" charset="0"/>
                <a:cs typeface="Courier New" pitchFamily="49" charset="0"/>
              </a:rPr>
              <a:t>:= total + </a:t>
            </a:r>
            <a:r>
              <a:rPr lang="es-AR" sz="3200" smtClean="0">
                <a:solidFill>
                  <a:srgbClr val="000000"/>
                </a:solidFill>
                <a:latin typeface="Courier New" pitchFamily="49" charset="0"/>
                <a:cs typeface="Courier New" pitchFamily="49" charset="0"/>
              </a:rPr>
              <a:t>totProv</a:t>
            </a:r>
            <a:r>
              <a:rPr lang="es-AR" sz="3200">
                <a:solidFill>
                  <a:srgbClr val="000000"/>
                </a:solidFill>
                <a:latin typeface="Courier New" pitchFamily="49" charset="0"/>
                <a:cs typeface="Courier New" pitchFamily="49" charset="0"/>
              </a:rPr>
              <a:t>,</a:t>
            </a:r>
          </a:p>
          <a:p>
            <a:pPr>
              <a:spcAft>
                <a:spcPts val="600"/>
              </a:spcAft>
              <a:buClrTx/>
              <a:buFontTx/>
              <a:buNone/>
              <a:tabLst>
                <a:tab pos="712788" algn="l"/>
                <a:tab pos="1436688" algn="l"/>
                <a:tab pos="2160588" algn="l"/>
                <a:tab pos="2873375" algn="l"/>
                <a:tab pos="3586163"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 pos="10333038" algn="l"/>
              </a:tabLst>
            </a:pPr>
            <a:r>
              <a:rPr lang="en-GB" sz="3200" smtClean="0">
                <a:solidFill>
                  <a:srgbClr val="000000"/>
                </a:solidFill>
                <a:latin typeface="Courier New" pitchFamily="49" charset="0"/>
                <a:cs typeface="Courier New" pitchFamily="49" charset="0"/>
              </a:rPr>
              <a:t>	</a:t>
            </a:r>
            <a:r>
              <a:rPr lang="en-GB" sz="3200" b="1" smtClean="0">
                <a:solidFill>
                  <a:srgbClr val="000000"/>
                </a:solidFill>
                <a:latin typeface="Courier New" pitchFamily="49" charset="0"/>
                <a:cs typeface="Courier New" pitchFamily="49" charset="0"/>
              </a:rPr>
              <a:t>end</a:t>
            </a:r>
            <a:r>
              <a:rPr lang="en-GB" sz="3200" smtClean="0">
                <a:solidFill>
                  <a:srgbClr val="000000"/>
                </a:solidFill>
                <a:latin typeface="Courier New" pitchFamily="49" charset="0"/>
                <a:cs typeface="Courier New" pitchFamily="49" charset="0"/>
              </a:rPr>
              <a:t>;</a:t>
            </a:r>
            <a:r>
              <a:rPr lang="en-GB" sz="2800" b="1" i="1" smtClean="0">
                <a:solidFill>
                  <a:srgbClr val="00B0F0"/>
                </a:solidFill>
                <a:latin typeface="Courier New" pitchFamily="49" charset="0"/>
                <a:cs typeface="Courier New" pitchFamily="49" charset="0"/>
              </a:rPr>
              <a:t>{while</a:t>
            </a:r>
            <a:r>
              <a:rPr lang="es-AR" sz="2800" b="1" i="1" smtClean="0">
                <a:solidFill>
                  <a:srgbClr val="00B0F0"/>
                </a:solidFill>
                <a:latin typeface="Courier New" pitchFamily="49" charset="0"/>
                <a:cs typeface="Courier New" pitchFamily="49" charset="0"/>
              </a:rPr>
              <a:t>(reg.provincia &lt;&gt; valor_alto)</a:t>
            </a:r>
            <a:r>
              <a:rPr lang="en-GB" sz="2800" b="1" i="1" smtClean="0">
                <a:solidFill>
                  <a:srgbClr val="00B0F0"/>
                </a:solidFill>
                <a:latin typeface="Courier New" pitchFamily="49" charset="0"/>
                <a:cs typeface="Courier New" pitchFamily="49" charset="0"/>
              </a:rPr>
              <a:t>}</a:t>
            </a:r>
            <a:endParaRPr lang="en-GB" sz="3200" b="1" i="1">
              <a:solidFill>
                <a:srgbClr val="00B0F0"/>
              </a:solidFill>
              <a:latin typeface="Courier New" pitchFamily="49" charset="0"/>
              <a:cs typeface="Courier New" pitchFamily="49" charset="0"/>
            </a:endParaRPr>
          </a:p>
          <a:p>
            <a:pPr>
              <a:buClrTx/>
              <a:buFontTx/>
              <a:buNone/>
              <a:tabLst>
                <a:tab pos="712788" algn="l"/>
                <a:tab pos="1436688" algn="l"/>
                <a:tab pos="2160588" algn="l"/>
                <a:tab pos="2873375" algn="l"/>
                <a:tab pos="3586163"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 pos="10333038" algn="l"/>
              </a:tabLst>
            </a:pPr>
            <a:r>
              <a:rPr lang="es-AR" sz="3200" b="1" smtClean="0">
                <a:solidFill>
                  <a:srgbClr val="000000"/>
                </a:solidFill>
                <a:latin typeface="Courier New" pitchFamily="49" charset="0"/>
                <a:cs typeface="Courier New" pitchFamily="49" charset="0"/>
              </a:rPr>
              <a:t>	writeln</a:t>
            </a:r>
            <a:r>
              <a:rPr lang="es-AR" sz="3200">
                <a:solidFill>
                  <a:srgbClr val="000000"/>
                </a:solidFill>
                <a:latin typeface="Courier New" pitchFamily="49" charset="0"/>
                <a:cs typeface="Courier New" pitchFamily="49" charset="0"/>
              </a:rPr>
              <a:t>(“Total </a:t>
            </a:r>
            <a:r>
              <a:rPr lang="es-AR" sz="3200" smtClean="0">
                <a:solidFill>
                  <a:srgbClr val="000000"/>
                </a:solidFill>
                <a:latin typeface="Courier New" pitchFamily="49" charset="0"/>
                <a:cs typeface="Courier New" pitchFamily="49" charset="0"/>
              </a:rPr>
              <a:t>Empresa”, </a:t>
            </a:r>
            <a:r>
              <a:rPr lang="es-AR" sz="3200">
                <a:solidFill>
                  <a:srgbClr val="000000"/>
                </a:solidFill>
                <a:latin typeface="Courier New" pitchFamily="49" charset="0"/>
                <a:cs typeface="Courier New" pitchFamily="49" charset="0"/>
              </a:rPr>
              <a:t>total);</a:t>
            </a:r>
          </a:p>
          <a:p>
            <a:pPr>
              <a:buClrTx/>
              <a:buFontTx/>
              <a:buNone/>
              <a:tabLst>
                <a:tab pos="712788" algn="l"/>
                <a:tab pos="1436688" algn="l"/>
                <a:tab pos="2160588" algn="l"/>
                <a:tab pos="2873375" algn="l"/>
                <a:tab pos="3586163"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 pos="10333038" algn="l"/>
              </a:tabLst>
            </a:pPr>
            <a:r>
              <a:rPr lang="es-AR" sz="3200" b="1" smtClean="0">
                <a:solidFill>
                  <a:srgbClr val="000000"/>
                </a:solidFill>
                <a:latin typeface="Courier New" pitchFamily="49" charset="0"/>
                <a:cs typeface="Courier New" pitchFamily="49" charset="0"/>
              </a:rPr>
              <a:t>	close</a:t>
            </a:r>
            <a:r>
              <a:rPr lang="es-AR" sz="3200" smtClean="0">
                <a:solidFill>
                  <a:srgbClr val="000000"/>
                </a:solidFill>
                <a:latin typeface="Courier New" pitchFamily="49" charset="0"/>
                <a:cs typeface="Courier New" pitchFamily="49" charset="0"/>
              </a:rPr>
              <a:t>(archivo</a:t>
            </a:r>
            <a:r>
              <a:rPr lang="es-AR" sz="3200">
                <a:solidFill>
                  <a:srgbClr val="000000"/>
                </a:solidFill>
                <a:latin typeface="Courier New" pitchFamily="49" charset="0"/>
                <a:cs typeface="Courier New" pitchFamily="49" charset="0"/>
              </a:rPr>
              <a:t>);	</a:t>
            </a:r>
          </a:p>
          <a:p>
            <a:pPr>
              <a:buClrTx/>
              <a:buFontTx/>
              <a:buNone/>
              <a:tabLst>
                <a:tab pos="712788" algn="l"/>
                <a:tab pos="1436688" algn="l"/>
                <a:tab pos="2160588" algn="l"/>
                <a:tab pos="2873375" algn="l"/>
                <a:tab pos="3586163"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 pos="10333038" algn="l"/>
              </a:tabLst>
            </a:pPr>
            <a:r>
              <a:rPr lang="es-AR" sz="3200" b="1">
                <a:solidFill>
                  <a:srgbClr val="262626"/>
                </a:solidFill>
                <a:latin typeface="Courier New" pitchFamily="49" charset="0"/>
                <a:cs typeface="Courier New" pitchFamily="49" charset="0"/>
              </a:rPr>
              <a:t>e</a:t>
            </a:r>
            <a:r>
              <a:rPr lang="es-AR" sz="3200" b="1" smtClean="0">
                <a:solidFill>
                  <a:srgbClr val="262626"/>
                </a:solidFill>
                <a:latin typeface="Courier New" pitchFamily="49" charset="0"/>
                <a:cs typeface="Courier New" pitchFamily="49" charset="0"/>
              </a:rPr>
              <a:t>nd</a:t>
            </a:r>
            <a:r>
              <a:rPr lang="es-AR" sz="3200" smtClean="0">
                <a:solidFill>
                  <a:srgbClr val="262626"/>
                </a:solidFill>
                <a:latin typeface="Courier New" pitchFamily="49" charset="0"/>
                <a:cs typeface="Courier New" pitchFamily="49" charset="0"/>
              </a:rPr>
              <a:t>.</a:t>
            </a:r>
            <a:endParaRPr lang="es-AR" sz="3200">
              <a:solidFill>
                <a:srgbClr val="262626"/>
              </a:solidFill>
              <a:latin typeface="Courier New" pitchFamily="49" charset="0"/>
              <a:cs typeface="Courier New" pitchFamily="49"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6388">
                                            <p:txEl>
                                              <p:pRg st="0" end="0"/>
                                            </p:txEl>
                                          </p:spTgt>
                                        </p:tgtEl>
                                        <p:attrNameLst>
                                          <p:attrName>style.visibility</p:attrName>
                                        </p:attrNameLst>
                                      </p:cBhvr>
                                      <p:to>
                                        <p:strVal val="visible"/>
                                      </p:to>
                                    </p:set>
                                    <p:animEffect transition="in" filter="blinds(horizontal)">
                                      <p:cBhvr>
                                        <p:cTn id="7" dur="500"/>
                                        <p:tgtEl>
                                          <p:spTgt spid="163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388">
                                            <p:txEl>
                                              <p:pRg st="1" end="1"/>
                                            </p:txEl>
                                          </p:spTgt>
                                        </p:tgtEl>
                                        <p:attrNameLst>
                                          <p:attrName>style.visibility</p:attrName>
                                        </p:attrNameLst>
                                      </p:cBhvr>
                                      <p:to>
                                        <p:strVal val="visible"/>
                                      </p:to>
                                    </p:set>
                                    <p:animEffect transition="in" filter="blinds(horizontal)">
                                      <p:cBhvr>
                                        <p:cTn id="12" dur="500"/>
                                        <p:tgtEl>
                                          <p:spTgt spid="16388">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6388">
                                            <p:txEl>
                                              <p:pRg st="2" end="2"/>
                                            </p:txEl>
                                          </p:spTgt>
                                        </p:tgtEl>
                                        <p:attrNameLst>
                                          <p:attrName>style.visibility</p:attrName>
                                        </p:attrNameLst>
                                      </p:cBhvr>
                                      <p:to>
                                        <p:strVal val="visible"/>
                                      </p:to>
                                    </p:set>
                                    <p:animEffect transition="in" filter="blinds(horizontal)">
                                      <p:cBhvr>
                                        <p:cTn id="15" dur="500"/>
                                        <p:tgtEl>
                                          <p:spTgt spid="16388">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6388">
                                            <p:txEl>
                                              <p:pRg st="3" end="3"/>
                                            </p:txEl>
                                          </p:spTgt>
                                        </p:tgtEl>
                                        <p:attrNameLst>
                                          <p:attrName>style.visibility</p:attrName>
                                        </p:attrNameLst>
                                      </p:cBhvr>
                                      <p:to>
                                        <p:strVal val="visible"/>
                                      </p:to>
                                    </p:set>
                                    <p:animEffect transition="in" filter="blinds(horizontal)">
                                      <p:cBhvr>
                                        <p:cTn id="18" dur="500"/>
                                        <p:tgtEl>
                                          <p:spTgt spid="16388">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6388">
                                            <p:txEl>
                                              <p:pRg st="4" end="4"/>
                                            </p:txEl>
                                          </p:spTgt>
                                        </p:tgtEl>
                                        <p:attrNameLst>
                                          <p:attrName>style.visibility</p:attrName>
                                        </p:attrNameLst>
                                      </p:cBhvr>
                                      <p:to>
                                        <p:strVal val="visible"/>
                                      </p:to>
                                    </p:set>
                                    <p:animEffect transition="in" filter="blinds(horizontal)">
                                      <p:cBhvr>
                                        <p:cTn id="23" dur="500"/>
                                        <p:tgtEl>
                                          <p:spTgt spid="16388">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6388">
                                            <p:txEl>
                                              <p:pRg st="5" end="5"/>
                                            </p:txEl>
                                          </p:spTgt>
                                        </p:tgtEl>
                                        <p:attrNameLst>
                                          <p:attrName>style.visibility</p:attrName>
                                        </p:attrNameLst>
                                      </p:cBhvr>
                                      <p:to>
                                        <p:strVal val="visible"/>
                                      </p:to>
                                    </p:set>
                                    <p:animEffect transition="in" filter="blinds(horizontal)">
                                      <p:cBhvr>
                                        <p:cTn id="28" dur="500"/>
                                        <p:tgtEl>
                                          <p:spTgt spid="16388">
                                            <p:txEl>
                                              <p:pRg st="5" end="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16388">
                                            <p:txEl>
                                              <p:pRg st="6" end="6"/>
                                            </p:txEl>
                                          </p:spTgt>
                                        </p:tgtEl>
                                        <p:attrNameLst>
                                          <p:attrName>style.visibility</p:attrName>
                                        </p:attrNameLst>
                                      </p:cBhvr>
                                      <p:to>
                                        <p:strVal val="visible"/>
                                      </p:to>
                                    </p:set>
                                    <p:animEffect transition="in" filter="blinds(horizontal)">
                                      <p:cBhvr>
                                        <p:cTn id="31" dur="500"/>
                                        <p:tgtEl>
                                          <p:spTgt spid="16388">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6388">
                                            <p:txEl>
                                              <p:pRg st="7" end="7"/>
                                            </p:txEl>
                                          </p:spTgt>
                                        </p:tgtEl>
                                        <p:attrNameLst>
                                          <p:attrName>style.visibility</p:attrName>
                                        </p:attrNameLst>
                                      </p:cBhvr>
                                      <p:to>
                                        <p:strVal val="visible"/>
                                      </p:to>
                                    </p:set>
                                    <p:animEffect transition="in" filter="blinds(horizontal)">
                                      <p:cBhvr>
                                        <p:cTn id="36" dur="500"/>
                                        <p:tgtEl>
                                          <p:spTgt spid="16388">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6388">
                                            <p:txEl>
                                              <p:pRg st="8" end="8"/>
                                            </p:txEl>
                                          </p:spTgt>
                                        </p:tgtEl>
                                        <p:attrNameLst>
                                          <p:attrName>style.visibility</p:attrName>
                                        </p:attrNameLst>
                                      </p:cBhvr>
                                      <p:to>
                                        <p:strVal val="visible"/>
                                      </p:to>
                                    </p:set>
                                    <p:animEffect transition="in" filter="blinds(horizontal)">
                                      <p:cBhvr>
                                        <p:cTn id="41" dur="500"/>
                                        <p:tgtEl>
                                          <p:spTgt spid="16388">
                                            <p:txEl>
                                              <p:pRg st="8" end="8"/>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16388">
                                            <p:txEl>
                                              <p:pRg st="9" end="9"/>
                                            </p:txEl>
                                          </p:spTgt>
                                        </p:tgtEl>
                                        <p:attrNameLst>
                                          <p:attrName>style.visibility</p:attrName>
                                        </p:attrNameLst>
                                      </p:cBhvr>
                                      <p:to>
                                        <p:strVal val="visible"/>
                                      </p:to>
                                    </p:set>
                                    <p:animEffect transition="in" filter="blinds(horizontal)">
                                      <p:cBhvr>
                                        <p:cTn id="44" dur="500"/>
                                        <p:tgtEl>
                                          <p:spTgt spid="16388">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16388">
                                            <p:txEl>
                                              <p:pRg st="10" end="10"/>
                                            </p:txEl>
                                          </p:spTgt>
                                        </p:tgtEl>
                                        <p:attrNameLst>
                                          <p:attrName>style.visibility</p:attrName>
                                        </p:attrNameLst>
                                      </p:cBhvr>
                                      <p:to>
                                        <p:strVal val="visible"/>
                                      </p:to>
                                    </p:set>
                                    <p:animEffect transition="in" filter="blinds(horizontal)">
                                      <p:cBhvr>
                                        <p:cTn id="49" dur="500"/>
                                        <p:tgtEl>
                                          <p:spTgt spid="16388">
                                            <p:txEl>
                                              <p:pRg st="10" end="10"/>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16388">
                                            <p:txEl>
                                              <p:pRg st="11" end="11"/>
                                            </p:txEl>
                                          </p:spTgt>
                                        </p:tgtEl>
                                        <p:attrNameLst>
                                          <p:attrName>style.visibility</p:attrName>
                                        </p:attrNameLst>
                                      </p:cBhvr>
                                      <p:to>
                                        <p:strVal val="visible"/>
                                      </p:to>
                                    </p:set>
                                    <p:animEffect transition="in" filter="blinds(horizontal)">
                                      <p:cBhvr>
                                        <p:cTn id="52" dur="500"/>
                                        <p:tgtEl>
                                          <p:spTgt spid="16388">
                                            <p:txEl>
                                              <p:pRg st="11" end="11"/>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16388">
                                            <p:txEl>
                                              <p:pRg st="12" end="12"/>
                                            </p:txEl>
                                          </p:spTgt>
                                        </p:tgtEl>
                                        <p:attrNameLst>
                                          <p:attrName>style.visibility</p:attrName>
                                        </p:attrNameLst>
                                      </p:cBhvr>
                                      <p:to>
                                        <p:strVal val="visible"/>
                                      </p:to>
                                    </p:set>
                                    <p:animEffect transition="in" filter="blinds(horizontal)">
                                      <p:cBhvr>
                                        <p:cTn id="55" dur="500"/>
                                        <p:tgtEl>
                                          <p:spTgt spid="1638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rgbClr val="FFFFFF"/>
            </a:gs>
            <a:gs pos="100000">
              <a:srgbClr val="CEE9F8"/>
            </a:gs>
          </a:gsLst>
          <a:path path="shape">
            <a:fillToRect l="50000" t="50000" r="50000" b="50000"/>
          </a:path>
        </a:gradFill>
        <a:effectLst/>
      </p:bgPr>
    </p:bg>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2024829" y="611188"/>
            <a:ext cx="9506772" cy="901700"/>
          </a:xfrm>
          <a:prstGeom prst="rect">
            <a:avLst/>
          </a:prstGeom>
          <a:noFill/>
          <a:ln w="9525" cap="flat">
            <a:noFill/>
            <a:round/>
            <a:headEnd/>
            <a:tailEnd/>
          </a:ln>
          <a:effectLst/>
        </p:spPr>
        <p:txBody>
          <a:bodyPr lIns="90000" tIns="45000" rIns="90000" bIns="45000"/>
          <a:lstStyle/>
          <a:p>
            <a:pPr hangingPunct="1">
              <a:lnSpc>
                <a:spcPct val="98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AR" sz="4400">
                <a:solidFill>
                  <a:srgbClr val="262626"/>
                </a:solidFill>
                <a:latin typeface="Century Gothic" charset="0"/>
                <a:cs typeface="Arial" charset="0"/>
              </a:rPr>
              <a:t>Algorítmica clásica sobre archivos</a:t>
            </a:r>
            <a:r>
              <a:rPr lang="es-AR" sz="4400">
                <a:solidFill>
                  <a:srgbClr val="262626"/>
                </a:solidFill>
                <a:latin typeface="Century Gothic" charset="0"/>
                <a:ea typeface="Droid Sans Fallback" charset="0"/>
                <a:cs typeface="Droid Sans Fallback" charset="0"/>
              </a:rPr>
              <a:t> </a:t>
            </a:r>
          </a:p>
        </p:txBody>
      </p:sp>
      <p:sp>
        <p:nvSpPr>
          <p:cNvPr id="5123" name="Text Box 3"/>
          <p:cNvSpPr txBox="1">
            <a:spLocks noChangeArrowheads="1"/>
          </p:cNvSpPr>
          <p:nvPr/>
        </p:nvSpPr>
        <p:spPr bwMode="auto">
          <a:xfrm>
            <a:off x="531813" y="787400"/>
            <a:ext cx="779462" cy="365125"/>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53E45241-3B61-4591-9876-DBE4F6CE2FFF}" type="slidenum">
              <a:rPr lang="es-AR">
                <a:solidFill>
                  <a:srgbClr val="000000"/>
                </a:solidFill>
                <a:latin typeface="Century Gothic" charset="0"/>
                <a:ea typeface="DejaVu Sans Condensed" charset="0"/>
                <a:cs typeface="DejaVu Sans Condensed" charset="0"/>
              </a:rPr>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a:t>
            </a:fld>
            <a:endParaRPr lang="es-AR">
              <a:solidFill>
                <a:srgbClr val="000000"/>
              </a:solidFill>
              <a:latin typeface="Century Gothic" charset="0"/>
              <a:ea typeface="DejaVu Sans Condensed" charset="0"/>
              <a:cs typeface="DejaVu Sans Condensed" charset="0"/>
            </a:endParaRPr>
          </a:p>
        </p:txBody>
      </p:sp>
      <p:sp>
        <p:nvSpPr>
          <p:cNvPr id="5124" name="Text Box 4"/>
          <p:cNvSpPr txBox="1">
            <a:spLocks noChangeArrowheads="1"/>
          </p:cNvSpPr>
          <p:nvPr/>
        </p:nvSpPr>
        <p:spPr bwMode="auto">
          <a:xfrm>
            <a:off x="1953390" y="1857364"/>
            <a:ext cx="9551223" cy="4524386"/>
          </a:xfrm>
          <a:prstGeom prst="rect">
            <a:avLst/>
          </a:prstGeom>
          <a:noFill/>
          <a:ln w="9525" cap="flat">
            <a:noFill/>
            <a:round/>
            <a:headEnd/>
            <a:tailEnd/>
          </a:ln>
          <a:effectLst/>
        </p:spPr>
        <p:txBody>
          <a:bodyPr lIns="90000" tIns="45000" rIns="90000" bIns="45000"/>
          <a:lstStyle/>
          <a:p>
            <a:pPr>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AR" sz="3600" b="1">
              <a:solidFill>
                <a:srgbClr val="262626"/>
              </a:solidFill>
              <a:latin typeface="Century Gothic" charset="0"/>
              <a:ea typeface="Droid Sans Fallback" charset="0"/>
              <a:cs typeface="Droid Sans Fallback" charset="0"/>
            </a:endParaRPr>
          </a:p>
          <a:p>
            <a:pPr>
              <a:spcAft>
                <a:spcPts val="1200"/>
              </a:spcAft>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AR" sz="3600" b="1" smtClean="0">
                <a:solidFill>
                  <a:srgbClr val="262626"/>
                </a:solidFill>
                <a:latin typeface="Century Gothic" charset="0"/>
                <a:cs typeface="Arial" charset="0"/>
              </a:rPr>
              <a:t>Corte </a:t>
            </a:r>
            <a:r>
              <a:rPr lang="es-AR" sz="3600" b="1">
                <a:solidFill>
                  <a:srgbClr val="262626"/>
                </a:solidFill>
                <a:latin typeface="Century Gothic" charset="0"/>
                <a:cs typeface="Arial" charset="0"/>
              </a:rPr>
              <a:t>de </a:t>
            </a:r>
            <a:r>
              <a:rPr lang="es-AR" sz="3600" b="1" smtClean="0">
                <a:solidFill>
                  <a:srgbClr val="262626"/>
                </a:solidFill>
                <a:latin typeface="Century Gothic" charset="0"/>
                <a:cs typeface="Arial" charset="0"/>
              </a:rPr>
              <a:t>Control</a:t>
            </a:r>
          </a:p>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AR" sz="3600" smtClean="0">
                <a:solidFill>
                  <a:srgbClr val="262626"/>
                </a:solidFill>
                <a:latin typeface="Century Gothic" charset="0"/>
                <a:cs typeface="Arial" charset="0"/>
              </a:rPr>
              <a:t>Proceso mediante </a:t>
            </a:r>
            <a:r>
              <a:rPr lang="es-AR" sz="3600">
                <a:solidFill>
                  <a:srgbClr val="262626"/>
                </a:solidFill>
                <a:latin typeface="Century Gothic" charset="0"/>
                <a:cs typeface="Arial" charset="0"/>
              </a:rPr>
              <a:t>el cual la información de un archivo es presentada en forma organizada de acuerdo a la estructura </a:t>
            </a:r>
            <a:r>
              <a:rPr lang="es-AR" sz="3600" smtClean="0">
                <a:solidFill>
                  <a:srgbClr val="262626"/>
                </a:solidFill>
                <a:latin typeface="Century Gothic" charset="0"/>
                <a:cs typeface="Arial" charset="0"/>
              </a:rPr>
              <a:t>que posee el </a:t>
            </a:r>
            <a:r>
              <a:rPr lang="es-AR" sz="3600">
                <a:solidFill>
                  <a:srgbClr val="262626"/>
                </a:solidFill>
                <a:latin typeface="Century Gothic" charset="0"/>
                <a:cs typeface="Arial" charset="0"/>
              </a:rPr>
              <a:t>archivo.</a:t>
            </a:r>
          </a:p>
          <a:p>
            <a:pPr marL="1106488" lvl="1" indent="-523875" hangingPunct="1">
              <a:lnSpc>
                <a:spcPct val="10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AR" sz="3600">
              <a:solidFill>
                <a:srgbClr val="000000"/>
              </a:solidFill>
              <a:ea typeface="Droid Sans Fallback" charset="0"/>
              <a:cs typeface="Droid Sans Fallback" charset="0"/>
            </a:endParaRPr>
          </a:p>
          <a:p>
            <a:pPr>
              <a:lnSpc>
                <a:spcPct val="100000"/>
              </a:lnSpc>
              <a:spcAft>
                <a:spcPts val="600"/>
              </a:spcAft>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AR" sz="3600">
              <a:solidFill>
                <a:srgbClr val="000000"/>
              </a:solidFill>
              <a:ea typeface="Droid Sans Fallback" charset="0"/>
              <a:cs typeface="Droid Sans Fallback"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5124">
                                            <p:txEl>
                                              <p:pRg st="1" end="1"/>
                                            </p:txEl>
                                          </p:spTgt>
                                        </p:tgtEl>
                                        <p:attrNameLst>
                                          <p:attrName>style.visibility</p:attrName>
                                        </p:attrNameLst>
                                      </p:cBhvr>
                                      <p:to>
                                        <p:strVal val="visible"/>
                                      </p:to>
                                    </p:set>
                                    <p:animEffect transition="in" filter="dissolve">
                                      <p:cBhvr>
                                        <p:cTn id="7" dur="500"/>
                                        <p:tgtEl>
                                          <p:spTgt spid="512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124">
                                            <p:txEl>
                                              <p:pRg st="2" end="2"/>
                                            </p:txEl>
                                          </p:spTgt>
                                        </p:tgtEl>
                                        <p:attrNameLst>
                                          <p:attrName>style.visibility</p:attrName>
                                        </p:attrNameLst>
                                      </p:cBhvr>
                                      <p:to>
                                        <p:strVal val="visible"/>
                                      </p:to>
                                    </p:set>
                                    <p:animEffect transition="in" filter="dissolve">
                                      <p:cBhvr>
                                        <p:cTn id="12" dur="500"/>
                                        <p:tgtEl>
                                          <p:spTgt spid="512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rgbClr val="FFFFFF"/>
            </a:gs>
            <a:gs pos="100000">
              <a:srgbClr val="CEE9F8"/>
            </a:gs>
          </a:gsLst>
          <a:path path="shape">
            <a:fillToRect l="50000" t="50000" r="50000" b="50000"/>
          </a:path>
        </a:gradFill>
        <a:effectLst/>
      </p:bgPr>
    </p:bg>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503238" y="792163"/>
            <a:ext cx="779462" cy="365125"/>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ECE77E40-9D15-4D93-9665-0B5F588B2408}" type="slidenum">
              <a:rPr lang="es-AR">
                <a:solidFill>
                  <a:srgbClr val="000000"/>
                </a:solidFill>
                <a:latin typeface="Century Gothic" charset="0"/>
                <a:ea typeface="DejaVu Sans Condensed" charset="0"/>
                <a:cs typeface="DejaVu Sans Condensed" charset="0"/>
              </a:rPr>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a:t>
            </a:fld>
            <a:endParaRPr lang="es-AR">
              <a:solidFill>
                <a:srgbClr val="000000"/>
              </a:solidFill>
              <a:latin typeface="Century Gothic" charset="0"/>
              <a:ea typeface="DejaVu Sans Condensed" charset="0"/>
              <a:cs typeface="DejaVu Sans Condensed" charset="0"/>
            </a:endParaRPr>
          </a:p>
        </p:txBody>
      </p:sp>
      <p:sp>
        <p:nvSpPr>
          <p:cNvPr id="6147" name="Text Box 3"/>
          <p:cNvSpPr txBox="1">
            <a:spLocks noChangeArrowheads="1"/>
          </p:cNvSpPr>
          <p:nvPr/>
        </p:nvSpPr>
        <p:spPr bwMode="auto">
          <a:xfrm>
            <a:off x="2697163" y="1635125"/>
            <a:ext cx="7772400" cy="4495800"/>
          </a:xfrm>
          <a:prstGeom prst="rect">
            <a:avLst/>
          </a:prstGeom>
          <a:noFill/>
          <a:ln w="9525" cap="flat">
            <a:noFill/>
            <a:round/>
            <a:headEnd/>
            <a:tailEnd/>
          </a:ln>
          <a:effectLst/>
        </p:spPr>
        <p:txBody>
          <a:bodyPr wrap="none" anchor="ctr"/>
          <a:lstStyle/>
          <a:p>
            <a:endParaRPr lang="en-US"/>
          </a:p>
        </p:txBody>
      </p:sp>
      <p:sp>
        <p:nvSpPr>
          <p:cNvPr id="6148" name="Text Box 4"/>
          <p:cNvSpPr txBox="1">
            <a:spLocks noChangeArrowheads="1"/>
          </p:cNvSpPr>
          <p:nvPr/>
        </p:nvSpPr>
        <p:spPr bwMode="auto">
          <a:xfrm>
            <a:off x="1810514" y="1571611"/>
            <a:ext cx="9715568" cy="4737113"/>
          </a:xfrm>
          <a:prstGeom prst="rect">
            <a:avLst/>
          </a:prstGeom>
          <a:noFill/>
          <a:ln w="9525" cap="flat">
            <a:noFill/>
            <a:round/>
            <a:headEnd/>
            <a:tailEnd/>
          </a:ln>
          <a:effectLst/>
        </p:spPr>
        <p:txBody>
          <a:bodyPr lIns="90000" tIns="45000" rIns="90000" bIns="45000"/>
          <a:lstStyle/>
          <a:p>
            <a:pPr hangingPunct="1">
              <a:lnSpc>
                <a:spcPct val="100000"/>
              </a:lnSpc>
              <a:spcBef>
                <a:spcPts val="0"/>
              </a:spcBef>
              <a:spcAft>
                <a:spcPts val="1200"/>
              </a:spcAft>
              <a:buClrTx/>
              <a:buFontTx/>
              <a:buNone/>
              <a:tabLst>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3600" b="1" smtClean="0">
                <a:solidFill>
                  <a:srgbClr val="262626"/>
                </a:solidFill>
                <a:latin typeface="Century Gothic" charset="0"/>
                <a:ea typeface="Droid Sans Fallback" charset="0"/>
                <a:cs typeface="Droid Sans Fallback" charset="0"/>
              </a:rPr>
              <a:t>Ejemplo</a:t>
            </a:r>
            <a:endParaRPr lang="es-AR" sz="3200" b="1" smtClean="0">
              <a:solidFill>
                <a:srgbClr val="262626"/>
              </a:solidFill>
              <a:latin typeface="Century Gothic" charset="0"/>
              <a:ea typeface="Droid Sans Fallback" charset="0"/>
              <a:cs typeface="Droid Sans Fallback" charset="0"/>
            </a:endParaRPr>
          </a:p>
          <a:p>
            <a:pPr algn="just">
              <a:lnSpc>
                <a:spcPct val="100000"/>
              </a:lnSpc>
              <a:buClrTx/>
              <a:buFontTx/>
              <a:buNone/>
              <a:tabLst>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3200" smtClean="0">
                <a:solidFill>
                  <a:srgbClr val="262626"/>
                </a:solidFill>
                <a:latin typeface="Century Gothic" charset="0"/>
                <a:cs typeface="Arial" charset="0"/>
              </a:rPr>
              <a:t>Se </a:t>
            </a:r>
            <a:r>
              <a:rPr lang="es-AR" sz="3200">
                <a:solidFill>
                  <a:srgbClr val="262626"/>
                </a:solidFill>
                <a:latin typeface="Century Gothic" charset="0"/>
                <a:cs typeface="Arial" charset="0"/>
              </a:rPr>
              <a:t>almacena en un archivo la información de ventas de una cadena de electrodomésticos. Dichas ventas han sido efectuadas por los vendedores de cada sucursal de cada ciudad de cada provincia del </a:t>
            </a:r>
            <a:r>
              <a:rPr lang="es-AR" sz="3200" smtClean="0">
                <a:solidFill>
                  <a:srgbClr val="262626"/>
                </a:solidFill>
                <a:latin typeface="Century Gothic" charset="0"/>
                <a:cs typeface="Arial" charset="0"/>
              </a:rPr>
              <a:t>país.</a:t>
            </a:r>
          </a:p>
          <a:p>
            <a:pPr algn="just">
              <a:lnSpc>
                <a:spcPct val="100000"/>
              </a:lnSpc>
              <a:buClrTx/>
              <a:tabLst>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3200" smtClean="0">
                <a:solidFill>
                  <a:srgbClr val="262626"/>
                </a:solidFill>
                <a:latin typeface="Century Gothic" charset="0"/>
                <a:cs typeface="Arial" charset="0"/>
              </a:rPr>
              <a:t>Es </a:t>
            </a:r>
            <a:r>
              <a:rPr lang="es-AR" sz="3200">
                <a:solidFill>
                  <a:srgbClr val="262626"/>
                </a:solidFill>
                <a:latin typeface="Century Gothic" charset="0"/>
                <a:cs typeface="Arial" charset="0"/>
              </a:rPr>
              <a:t>necesario informar al gerente de </a:t>
            </a:r>
            <a:r>
              <a:rPr lang="es-AR" sz="3200" smtClean="0">
                <a:solidFill>
                  <a:srgbClr val="262626"/>
                </a:solidFill>
                <a:latin typeface="Century Gothic" charset="0"/>
                <a:cs typeface="Arial" charset="0"/>
              </a:rPr>
              <a:t>ventas </a:t>
            </a:r>
            <a:r>
              <a:rPr lang="es-AR" sz="3200">
                <a:solidFill>
                  <a:srgbClr val="262626"/>
                </a:solidFill>
                <a:latin typeface="Century Gothic" charset="0"/>
                <a:cs typeface="Arial" charset="0"/>
              </a:rPr>
              <a:t>de la </a:t>
            </a:r>
            <a:r>
              <a:rPr lang="es-AR" sz="3200" smtClean="0">
                <a:solidFill>
                  <a:srgbClr val="262626"/>
                </a:solidFill>
                <a:latin typeface="Century Gothic" charset="0"/>
                <a:cs typeface="Arial" charset="0"/>
              </a:rPr>
              <a:t>empresa, el total vendido en cada sucursal, ciudad y provincia, así como el total final.</a:t>
            </a:r>
            <a:endParaRPr lang="es-AR" sz="3200">
              <a:solidFill>
                <a:srgbClr val="262626"/>
              </a:solidFill>
              <a:latin typeface="Century Gothic" charset="0"/>
              <a:cs typeface="Arial" charset="0"/>
            </a:endParaRPr>
          </a:p>
        </p:txBody>
      </p:sp>
      <p:sp>
        <p:nvSpPr>
          <p:cNvPr id="6" name="Text Box 1"/>
          <p:cNvSpPr txBox="1">
            <a:spLocks noChangeArrowheads="1"/>
          </p:cNvSpPr>
          <p:nvPr/>
        </p:nvSpPr>
        <p:spPr bwMode="auto">
          <a:xfrm>
            <a:off x="1881952" y="611188"/>
            <a:ext cx="9506772" cy="901700"/>
          </a:xfrm>
          <a:prstGeom prst="rect">
            <a:avLst/>
          </a:prstGeom>
          <a:noFill/>
          <a:ln w="9525" cap="flat">
            <a:noFill/>
            <a:round/>
            <a:headEnd/>
            <a:tailEnd/>
          </a:ln>
          <a:effectLst/>
        </p:spPr>
        <p:txBody>
          <a:bodyPr lIns="90000" tIns="45000" rIns="90000" bIns="45000"/>
          <a:lstStyle/>
          <a:p>
            <a:pPr hangingPunct="1">
              <a:lnSpc>
                <a:spcPct val="98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AR" sz="4400">
                <a:solidFill>
                  <a:srgbClr val="262626"/>
                </a:solidFill>
                <a:latin typeface="Century Gothic" charset="0"/>
                <a:cs typeface="Arial" charset="0"/>
              </a:rPr>
              <a:t>Algorítmica clásica sobre archivos</a:t>
            </a:r>
            <a:r>
              <a:rPr lang="es-AR" sz="4400">
                <a:solidFill>
                  <a:srgbClr val="262626"/>
                </a:solidFill>
                <a:latin typeface="Century Gothic" charset="0"/>
                <a:ea typeface="Droid Sans Fallback" charset="0"/>
                <a:cs typeface="Droid Sans Fallback" charset="0"/>
              </a:rPr>
              <a:t>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148"/>
                                        </p:tgtEl>
                                        <p:attrNameLst>
                                          <p:attrName>style.visibility</p:attrName>
                                        </p:attrNameLst>
                                      </p:cBhvr>
                                      <p:to>
                                        <p:strVal val="visible"/>
                                      </p:to>
                                    </p:set>
                                    <p:animEffect transition="in" filter="dissolve">
                                      <p:cBhvr>
                                        <p:cTn id="7"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rgbClr val="FFFFFF"/>
            </a:gs>
            <a:gs pos="100000">
              <a:srgbClr val="CEE9F8"/>
            </a:gs>
          </a:gsLst>
          <a:path path="shape">
            <a:fillToRect l="50000" t="50000" r="50000" b="50000"/>
          </a:path>
        </a:gradFill>
        <a:effectLst/>
      </p:bgPr>
    </p:bg>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1881952" y="0"/>
            <a:ext cx="9359900" cy="1281113"/>
          </a:xfrm>
          <a:prstGeom prst="rect">
            <a:avLst/>
          </a:prstGeom>
          <a:noFill/>
          <a:ln w="9525" cap="flat">
            <a:noFill/>
            <a:round/>
            <a:headEnd/>
            <a:tailEnd/>
          </a:ln>
          <a:effectLst/>
        </p:spPr>
        <p:txBody>
          <a:bodyPr lIns="0" tIns="11160" rIns="0" bIns="0" anchor="ctr"/>
          <a:lstStyle/>
          <a:p>
            <a:pPr hangingPunct="1">
              <a:lnSpc>
                <a:spcPct val="98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s-AR" sz="4400">
                <a:solidFill>
                  <a:srgbClr val="262626"/>
                </a:solidFill>
                <a:latin typeface="Century Gothic" charset="0"/>
                <a:ea typeface="Droid Sans Fallback" charset="0"/>
                <a:cs typeface="Droid Sans Fallback" charset="0"/>
              </a:rPr>
              <a:t>Ejemplo – </a:t>
            </a:r>
            <a:r>
              <a:rPr lang="es-AR" sz="4400" smtClean="0">
                <a:solidFill>
                  <a:srgbClr val="262626"/>
                </a:solidFill>
                <a:latin typeface="Century Gothic" charset="0"/>
                <a:ea typeface="Droid Sans Fallback" charset="0"/>
                <a:cs typeface="Droid Sans Fallback" charset="0"/>
              </a:rPr>
              <a:t>Formato</a:t>
            </a:r>
            <a:endParaRPr lang="es-AR" sz="4400">
              <a:solidFill>
                <a:srgbClr val="262626"/>
              </a:solidFill>
              <a:latin typeface="Century Gothic" charset="0"/>
              <a:ea typeface="Droid Sans Fallback" charset="0"/>
              <a:cs typeface="Droid Sans Fallback" charset="0"/>
            </a:endParaRPr>
          </a:p>
        </p:txBody>
      </p:sp>
      <p:sp>
        <p:nvSpPr>
          <p:cNvPr id="7170" name="Text Box 2"/>
          <p:cNvSpPr txBox="1">
            <a:spLocks noChangeArrowheads="1"/>
          </p:cNvSpPr>
          <p:nvPr/>
        </p:nvSpPr>
        <p:spPr bwMode="auto">
          <a:xfrm>
            <a:off x="503238" y="792163"/>
            <a:ext cx="779462" cy="365125"/>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F93E29B1-767E-4CF9-92FB-88ED3837CB60}" type="slidenum">
              <a:rPr lang="es-AR">
                <a:solidFill>
                  <a:srgbClr val="000000"/>
                </a:solidFill>
                <a:latin typeface="Century Gothic" charset="0"/>
                <a:ea typeface="DejaVu Sans Condensed" charset="0"/>
                <a:cs typeface="DejaVu Sans Condensed" charset="0"/>
              </a:rPr>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a:t>
            </a:fld>
            <a:endParaRPr lang="es-AR">
              <a:solidFill>
                <a:srgbClr val="000000"/>
              </a:solidFill>
              <a:latin typeface="Century Gothic" charset="0"/>
              <a:ea typeface="DejaVu Sans Condensed" charset="0"/>
              <a:cs typeface="DejaVu Sans Condensed" charset="0"/>
            </a:endParaRPr>
          </a:p>
        </p:txBody>
      </p:sp>
      <p:sp>
        <p:nvSpPr>
          <p:cNvPr id="7171" name="Text Box 3"/>
          <p:cNvSpPr txBox="1">
            <a:spLocks noChangeArrowheads="1"/>
          </p:cNvSpPr>
          <p:nvPr/>
        </p:nvSpPr>
        <p:spPr bwMode="auto">
          <a:xfrm>
            <a:off x="2697163" y="1635125"/>
            <a:ext cx="2919412" cy="4495800"/>
          </a:xfrm>
          <a:prstGeom prst="rect">
            <a:avLst/>
          </a:prstGeom>
          <a:noFill/>
          <a:ln w="9525" cap="flat">
            <a:noFill/>
            <a:round/>
            <a:headEnd/>
            <a:tailEnd/>
          </a:ln>
          <a:effectLst/>
        </p:spPr>
        <p:txBody>
          <a:bodyPr wrap="none" anchor="ctr"/>
          <a:lstStyle/>
          <a:p>
            <a:endParaRPr lang="en-US"/>
          </a:p>
        </p:txBody>
      </p:sp>
      <p:sp>
        <p:nvSpPr>
          <p:cNvPr id="7172" name="Text Box 4"/>
          <p:cNvSpPr txBox="1">
            <a:spLocks noChangeArrowheads="1"/>
          </p:cNvSpPr>
          <p:nvPr/>
        </p:nvSpPr>
        <p:spPr bwMode="auto">
          <a:xfrm>
            <a:off x="3810778" y="1071546"/>
            <a:ext cx="4357718" cy="5500702"/>
          </a:xfrm>
          <a:prstGeom prst="rect">
            <a:avLst/>
          </a:prstGeom>
          <a:noFill/>
          <a:ln w="9525" cap="flat">
            <a:noFill/>
            <a:round/>
            <a:headEnd/>
            <a:tailEnd/>
          </a:ln>
          <a:effectLst/>
        </p:spPr>
        <p:txBody>
          <a:bodyPr lIns="90000" tIns="45000" rIns="90000" bIns="45000"/>
          <a:lstStyle/>
          <a:p>
            <a:pPr marL="365125" indent="-239713" hangingPunct="1">
              <a:lnSpc>
                <a:spcPct val="100000"/>
              </a:lnSpc>
              <a:spcBef>
                <a:spcPts val="400"/>
              </a:spcBef>
              <a:buClrTx/>
              <a:buFontTx/>
              <a:buNone/>
              <a:tabLst>
                <a:tab pos="365125" algn="l"/>
                <a:tab pos="2778125"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2200" smtClean="0">
                <a:solidFill>
                  <a:srgbClr val="262626"/>
                </a:solidFill>
                <a:latin typeface="Century Gothic" charset="0"/>
                <a:cs typeface="Arial" charset="0"/>
              </a:rPr>
              <a:t>Provincia: .………                           </a:t>
            </a:r>
            <a:endParaRPr lang="es-AR" sz="2200">
              <a:solidFill>
                <a:srgbClr val="262626"/>
              </a:solidFill>
              <a:latin typeface="Century Gothic" charset="0"/>
              <a:cs typeface="Arial" charset="0"/>
            </a:endParaRPr>
          </a:p>
          <a:p>
            <a:pPr marL="365125" indent="-239713" hangingPunct="1">
              <a:lnSpc>
                <a:spcPct val="100000"/>
              </a:lnSpc>
              <a:spcBef>
                <a:spcPts val="400"/>
              </a:spcBef>
              <a:buClrTx/>
              <a:buFontTx/>
              <a:buNone/>
              <a:tabLst>
                <a:tab pos="365125" algn="l"/>
                <a:tab pos="2778125"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2200">
                <a:solidFill>
                  <a:srgbClr val="262626"/>
                </a:solidFill>
                <a:latin typeface="Century Gothic" charset="0"/>
                <a:cs typeface="Arial" charset="0"/>
              </a:rPr>
              <a:t>Ciudad</a:t>
            </a:r>
            <a:r>
              <a:rPr lang="es-AR" sz="2200" smtClean="0">
                <a:solidFill>
                  <a:srgbClr val="262626"/>
                </a:solidFill>
                <a:latin typeface="Century Gothic" charset="0"/>
                <a:cs typeface="Arial" charset="0"/>
              </a:rPr>
              <a:t>: …………</a:t>
            </a:r>
            <a:endParaRPr lang="es-AR" sz="2200">
              <a:solidFill>
                <a:srgbClr val="262626"/>
              </a:solidFill>
              <a:latin typeface="Century Gothic" charset="0"/>
              <a:cs typeface="Arial" charset="0"/>
            </a:endParaRPr>
          </a:p>
          <a:p>
            <a:pPr marL="365125" indent="-239713" hangingPunct="1">
              <a:lnSpc>
                <a:spcPct val="100000"/>
              </a:lnSpc>
              <a:spcBef>
                <a:spcPts val="400"/>
              </a:spcBef>
              <a:buClrTx/>
              <a:buFontTx/>
              <a:buNone/>
              <a:tabLst>
                <a:tab pos="365125" algn="l"/>
                <a:tab pos="2778125"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endParaRPr lang="es-AR" sz="2200">
              <a:solidFill>
                <a:srgbClr val="262626"/>
              </a:solidFill>
              <a:latin typeface="Century Gothic" charset="0"/>
              <a:ea typeface="Droid Sans Fallback" charset="0"/>
              <a:cs typeface="Droid Sans Fallback" charset="0"/>
            </a:endParaRPr>
          </a:p>
          <a:p>
            <a:pPr marL="365125" indent="-239713" hangingPunct="1">
              <a:lnSpc>
                <a:spcPct val="100000"/>
              </a:lnSpc>
              <a:spcBef>
                <a:spcPts val="400"/>
              </a:spcBef>
              <a:buClrTx/>
              <a:buFontTx/>
              <a:buNone/>
              <a:tabLst>
                <a:tab pos="365125" algn="l"/>
                <a:tab pos="2778125"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2200">
                <a:solidFill>
                  <a:srgbClr val="262626"/>
                </a:solidFill>
                <a:latin typeface="Century Gothic" charset="0"/>
                <a:cs typeface="Arial" charset="0"/>
              </a:rPr>
              <a:t>Sucursal</a:t>
            </a:r>
            <a:r>
              <a:rPr lang="es-AR" sz="2200" smtClean="0">
                <a:solidFill>
                  <a:srgbClr val="262626"/>
                </a:solidFill>
                <a:latin typeface="Century Gothic" charset="0"/>
                <a:cs typeface="Arial" charset="0"/>
              </a:rPr>
              <a:t>: ………..</a:t>
            </a:r>
            <a:endParaRPr lang="es-AR" sz="2200">
              <a:solidFill>
                <a:srgbClr val="262626"/>
              </a:solidFill>
              <a:latin typeface="Century Gothic" charset="0"/>
              <a:cs typeface="Arial" charset="0"/>
            </a:endParaRPr>
          </a:p>
          <a:p>
            <a:pPr marL="365125" indent="-239713" hangingPunct="1">
              <a:lnSpc>
                <a:spcPct val="100000"/>
              </a:lnSpc>
              <a:spcBef>
                <a:spcPts val="400"/>
              </a:spcBef>
              <a:buClrTx/>
              <a:buFontTx/>
              <a:buNone/>
              <a:tabLst>
                <a:tab pos="365125" algn="l"/>
                <a:tab pos="2778125"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2200">
                <a:solidFill>
                  <a:srgbClr val="262626"/>
                </a:solidFill>
                <a:latin typeface="Century Gothic" charset="0"/>
                <a:cs typeface="Arial" charset="0"/>
              </a:rPr>
              <a:t>Vendedor </a:t>
            </a:r>
            <a:r>
              <a:rPr lang="es-AR" sz="2200" smtClean="0">
                <a:solidFill>
                  <a:srgbClr val="262626"/>
                </a:solidFill>
                <a:latin typeface="Century Gothic" charset="0"/>
                <a:cs typeface="Arial" charset="0"/>
              </a:rPr>
              <a:t>1	Total </a:t>
            </a:r>
            <a:r>
              <a:rPr lang="es-AR" sz="2200">
                <a:solidFill>
                  <a:srgbClr val="262626"/>
                </a:solidFill>
                <a:latin typeface="Century Gothic" charset="0"/>
                <a:cs typeface="Arial" charset="0"/>
              </a:rPr>
              <a:t>$$</a:t>
            </a:r>
          </a:p>
          <a:p>
            <a:pPr marL="365125" indent="-239713" hangingPunct="1">
              <a:lnSpc>
                <a:spcPct val="100000"/>
              </a:lnSpc>
              <a:spcBef>
                <a:spcPts val="400"/>
              </a:spcBef>
              <a:buClrTx/>
              <a:buFontTx/>
              <a:buNone/>
              <a:tabLst>
                <a:tab pos="365125" algn="l"/>
                <a:tab pos="2778125"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2200" smtClean="0">
                <a:solidFill>
                  <a:srgbClr val="262626"/>
                </a:solidFill>
                <a:latin typeface="Century Gothic" charset="0"/>
                <a:cs typeface="Arial" charset="0"/>
              </a:rPr>
              <a:t>…</a:t>
            </a:r>
            <a:endParaRPr lang="es-AR" sz="2200">
              <a:solidFill>
                <a:srgbClr val="262626"/>
              </a:solidFill>
              <a:latin typeface="Century Gothic" charset="0"/>
              <a:cs typeface="Arial" charset="0"/>
            </a:endParaRPr>
          </a:p>
          <a:p>
            <a:pPr marL="365125" indent="-239713" hangingPunct="1">
              <a:lnSpc>
                <a:spcPct val="100000"/>
              </a:lnSpc>
              <a:spcBef>
                <a:spcPts val="400"/>
              </a:spcBef>
              <a:buClrTx/>
              <a:buFontTx/>
              <a:buNone/>
              <a:tabLst>
                <a:tab pos="365125" algn="l"/>
                <a:tab pos="2778125"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2200">
                <a:solidFill>
                  <a:srgbClr val="262626"/>
                </a:solidFill>
                <a:latin typeface="Century Gothic" charset="0"/>
                <a:cs typeface="Arial" charset="0"/>
              </a:rPr>
              <a:t>Vendedor </a:t>
            </a:r>
            <a:r>
              <a:rPr lang="es-AR" sz="2200" smtClean="0">
                <a:solidFill>
                  <a:srgbClr val="262626"/>
                </a:solidFill>
                <a:latin typeface="Century Gothic" charset="0"/>
                <a:cs typeface="Arial" charset="0"/>
              </a:rPr>
              <a:t>N</a:t>
            </a:r>
            <a:r>
              <a:rPr lang="es-AR" sz="2200">
                <a:solidFill>
                  <a:srgbClr val="262626"/>
                </a:solidFill>
                <a:latin typeface="Century Gothic" charset="0"/>
                <a:cs typeface="Arial" charset="0"/>
              </a:rPr>
              <a:t>	</a:t>
            </a:r>
            <a:r>
              <a:rPr lang="es-AR" sz="2200" smtClean="0">
                <a:solidFill>
                  <a:srgbClr val="262626"/>
                </a:solidFill>
                <a:latin typeface="Century Gothic" charset="0"/>
                <a:cs typeface="Arial" charset="0"/>
              </a:rPr>
              <a:t>Total </a:t>
            </a:r>
            <a:r>
              <a:rPr lang="es-AR" sz="2200">
                <a:solidFill>
                  <a:srgbClr val="262626"/>
                </a:solidFill>
                <a:latin typeface="Century Gothic" charset="0"/>
                <a:cs typeface="Arial" charset="0"/>
              </a:rPr>
              <a:t>$$</a:t>
            </a:r>
          </a:p>
          <a:p>
            <a:pPr marL="365125" indent="-239713" hangingPunct="1">
              <a:lnSpc>
                <a:spcPct val="100000"/>
              </a:lnSpc>
              <a:spcBef>
                <a:spcPts val="400"/>
              </a:spcBef>
              <a:buClrTx/>
              <a:buFontTx/>
              <a:buNone/>
              <a:tabLst>
                <a:tab pos="365125" algn="l"/>
                <a:tab pos="2778125"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2200">
                <a:solidFill>
                  <a:srgbClr val="262626"/>
                </a:solidFill>
                <a:latin typeface="Century Gothic" charset="0"/>
                <a:cs typeface="Arial" charset="0"/>
              </a:rPr>
              <a:t>Total Sucursal:     	Total $$</a:t>
            </a:r>
          </a:p>
          <a:p>
            <a:pPr marL="365125" indent="-239713" hangingPunct="1">
              <a:lnSpc>
                <a:spcPct val="100000"/>
              </a:lnSpc>
              <a:spcBef>
                <a:spcPts val="400"/>
              </a:spcBef>
              <a:buClrTx/>
              <a:buFontTx/>
              <a:buNone/>
              <a:tabLst>
                <a:tab pos="365125" algn="l"/>
                <a:tab pos="2778125"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endParaRPr lang="es-AR" sz="2200">
              <a:solidFill>
                <a:srgbClr val="262626"/>
              </a:solidFill>
              <a:latin typeface="Century Gothic" charset="0"/>
              <a:ea typeface="Droid Sans Fallback" charset="0"/>
              <a:cs typeface="Droid Sans Fallback" charset="0"/>
            </a:endParaRPr>
          </a:p>
          <a:p>
            <a:pPr marL="365125" indent="-239713" hangingPunct="1">
              <a:lnSpc>
                <a:spcPct val="100000"/>
              </a:lnSpc>
              <a:spcBef>
                <a:spcPts val="400"/>
              </a:spcBef>
              <a:buClrTx/>
              <a:buFontTx/>
              <a:buNone/>
              <a:tabLst>
                <a:tab pos="365125" algn="l"/>
                <a:tab pos="2778125"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2200">
                <a:solidFill>
                  <a:srgbClr val="262626"/>
                </a:solidFill>
                <a:latin typeface="Century Gothic" charset="0"/>
                <a:cs typeface="Arial" charset="0"/>
              </a:rPr>
              <a:t>Sucursal</a:t>
            </a:r>
            <a:r>
              <a:rPr lang="es-AR" sz="2200" smtClean="0">
                <a:solidFill>
                  <a:srgbClr val="262626"/>
                </a:solidFill>
                <a:latin typeface="Century Gothic" charset="0"/>
                <a:cs typeface="Arial" charset="0"/>
              </a:rPr>
              <a:t>: ……….</a:t>
            </a:r>
            <a:endParaRPr lang="es-AR" sz="2200">
              <a:solidFill>
                <a:srgbClr val="262626"/>
              </a:solidFill>
              <a:latin typeface="Century Gothic" charset="0"/>
              <a:cs typeface="Arial" charset="0"/>
            </a:endParaRPr>
          </a:p>
          <a:p>
            <a:pPr marL="365125" indent="-239713" hangingPunct="1">
              <a:lnSpc>
                <a:spcPct val="100000"/>
              </a:lnSpc>
              <a:spcBef>
                <a:spcPts val="400"/>
              </a:spcBef>
              <a:buClrTx/>
              <a:buFontTx/>
              <a:buNone/>
              <a:tabLst>
                <a:tab pos="365125" algn="l"/>
                <a:tab pos="2778125"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2200">
                <a:solidFill>
                  <a:srgbClr val="262626"/>
                </a:solidFill>
                <a:latin typeface="Century Gothic" charset="0"/>
                <a:cs typeface="Arial" charset="0"/>
              </a:rPr>
              <a:t>Vendedor </a:t>
            </a:r>
            <a:r>
              <a:rPr lang="es-AR" sz="2200" smtClean="0">
                <a:solidFill>
                  <a:srgbClr val="262626"/>
                </a:solidFill>
                <a:latin typeface="Century Gothic" charset="0"/>
                <a:cs typeface="Arial" charset="0"/>
              </a:rPr>
              <a:t>1	Total </a:t>
            </a:r>
            <a:r>
              <a:rPr lang="es-AR" sz="2200">
                <a:solidFill>
                  <a:srgbClr val="262626"/>
                </a:solidFill>
                <a:latin typeface="Century Gothic" charset="0"/>
                <a:cs typeface="Arial" charset="0"/>
              </a:rPr>
              <a:t>$$</a:t>
            </a:r>
          </a:p>
          <a:p>
            <a:pPr marL="365125" indent="-239713" hangingPunct="1">
              <a:lnSpc>
                <a:spcPct val="100000"/>
              </a:lnSpc>
              <a:spcBef>
                <a:spcPts val="400"/>
              </a:spcBef>
              <a:buClrTx/>
              <a:buFontTx/>
              <a:buNone/>
              <a:tabLst>
                <a:tab pos="365125" algn="l"/>
                <a:tab pos="2778125"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2200" smtClean="0">
                <a:solidFill>
                  <a:srgbClr val="262626"/>
                </a:solidFill>
                <a:latin typeface="Century Gothic" charset="0"/>
                <a:cs typeface="Arial" charset="0"/>
              </a:rPr>
              <a:t>…</a:t>
            </a:r>
            <a:endParaRPr lang="es-AR" sz="2200">
              <a:solidFill>
                <a:srgbClr val="262626"/>
              </a:solidFill>
              <a:latin typeface="Century Gothic" charset="0"/>
              <a:cs typeface="Arial" charset="0"/>
            </a:endParaRPr>
          </a:p>
          <a:p>
            <a:pPr marL="365125" indent="-239713" hangingPunct="1">
              <a:lnSpc>
                <a:spcPct val="100000"/>
              </a:lnSpc>
              <a:spcBef>
                <a:spcPts val="400"/>
              </a:spcBef>
              <a:buClrTx/>
              <a:buFontTx/>
              <a:buNone/>
              <a:tabLst>
                <a:tab pos="365125" algn="l"/>
                <a:tab pos="2778125"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2200">
                <a:solidFill>
                  <a:srgbClr val="262626"/>
                </a:solidFill>
                <a:latin typeface="Century Gothic" charset="0"/>
                <a:cs typeface="Arial" charset="0"/>
              </a:rPr>
              <a:t>Vendedor </a:t>
            </a:r>
            <a:r>
              <a:rPr lang="es-AR" sz="2200" smtClean="0">
                <a:solidFill>
                  <a:srgbClr val="262626"/>
                </a:solidFill>
                <a:latin typeface="Century Gothic" charset="0"/>
                <a:cs typeface="Arial" charset="0"/>
              </a:rPr>
              <a:t>N</a:t>
            </a:r>
            <a:r>
              <a:rPr lang="es-AR" sz="2200">
                <a:solidFill>
                  <a:srgbClr val="262626"/>
                </a:solidFill>
                <a:latin typeface="Century Gothic" charset="0"/>
                <a:cs typeface="Arial" charset="0"/>
              </a:rPr>
              <a:t>	Total $$</a:t>
            </a:r>
          </a:p>
          <a:p>
            <a:pPr marL="365125" indent="-239713" hangingPunct="1">
              <a:lnSpc>
                <a:spcPct val="100000"/>
              </a:lnSpc>
              <a:spcBef>
                <a:spcPts val="400"/>
              </a:spcBef>
              <a:buClrTx/>
              <a:buFontTx/>
              <a:buNone/>
              <a:tabLst>
                <a:tab pos="365125" algn="l"/>
                <a:tab pos="2778125"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2200">
                <a:solidFill>
                  <a:srgbClr val="262626"/>
                </a:solidFill>
                <a:latin typeface="Century Gothic" charset="0"/>
                <a:cs typeface="Arial" charset="0"/>
              </a:rPr>
              <a:t>Total Sucursal:     	Total $$</a:t>
            </a:r>
          </a:p>
          <a:p>
            <a:pPr marL="365125" indent="-239713" hangingPunct="1">
              <a:lnSpc>
                <a:spcPct val="100000"/>
              </a:lnSpc>
              <a:spcBef>
                <a:spcPts val="400"/>
              </a:spcBef>
              <a:buClrTx/>
              <a:buFontTx/>
              <a:buNone/>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endParaRPr lang="es-AR" sz="2200">
              <a:solidFill>
                <a:srgbClr val="262626"/>
              </a:solidFill>
              <a:latin typeface="Century Gothic" charset="0"/>
              <a:cs typeface="Arial"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dissolve">
                                      <p:cBhvr>
                                        <p:cTn id="7"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rgbClr val="FFFFFF"/>
            </a:gs>
            <a:gs pos="100000">
              <a:srgbClr val="CEE9F8"/>
            </a:gs>
          </a:gsLst>
          <a:path path="shape">
            <a:fillToRect l="50000" t="50000" r="50000" b="50000"/>
          </a:path>
        </a:gra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503238" y="792163"/>
            <a:ext cx="779462" cy="365125"/>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F93E29B1-767E-4CF9-92FB-88ED3837CB60}" type="slidenum">
              <a:rPr lang="es-AR">
                <a:solidFill>
                  <a:srgbClr val="000000"/>
                </a:solidFill>
                <a:latin typeface="Century Gothic" charset="0"/>
                <a:ea typeface="DejaVu Sans Condensed" charset="0"/>
                <a:cs typeface="DejaVu Sans Condensed" charset="0"/>
              </a:rPr>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a:t>
            </a:fld>
            <a:endParaRPr lang="es-AR">
              <a:solidFill>
                <a:srgbClr val="000000"/>
              </a:solidFill>
              <a:latin typeface="Century Gothic" charset="0"/>
              <a:ea typeface="DejaVu Sans Condensed" charset="0"/>
              <a:cs typeface="DejaVu Sans Condensed" charset="0"/>
            </a:endParaRPr>
          </a:p>
        </p:txBody>
      </p:sp>
      <p:sp>
        <p:nvSpPr>
          <p:cNvPr id="7171" name="Text Box 3"/>
          <p:cNvSpPr txBox="1">
            <a:spLocks noChangeArrowheads="1"/>
          </p:cNvSpPr>
          <p:nvPr/>
        </p:nvSpPr>
        <p:spPr bwMode="auto">
          <a:xfrm>
            <a:off x="2697163" y="1635125"/>
            <a:ext cx="2919412" cy="4495800"/>
          </a:xfrm>
          <a:prstGeom prst="rect">
            <a:avLst/>
          </a:prstGeom>
          <a:noFill/>
          <a:ln w="9525" cap="flat">
            <a:noFill/>
            <a:round/>
            <a:headEnd/>
            <a:tailEnd/>
          </a:ln>
          <a:effectLst/>
        </p:spPr>
        <p:txBody>
          <a:bodyPr wrap="none" anchor="ctr"/>
          <a:lstStyle/>
          <a:p>
            <a:endParaRPr lang="en-US"/>
          </a:p>
        </p:txBody>
      </p:sp>
      <p:sp>
        <p:nvSpPr>
          <p:cNvPr id="6" name="Text Box 6"/>
          <p:cNvSpPr txBox="1">
            <a:spLocks noChangeArrowheads="1"/>
          </p:cNvSpPr>
          <p:nvPr/>
        </p:nvSpPr>
        <p:spPr bwMode="auto">
          <a:xfrm>
            <a:off x="3882216" y="285728"/>
            <a:ext cx="4786346" cy="6072206"/>
          </a:xfrm>
          <a:prstGeom prst="rect">
            <a:avLst/>
          </a:prstGeom>
          <a:noFill/>
          <a:ln w="9525" cap="flat">
            <a:noFill/>
            <a:round/>
            <a:headEnd/>
            <a:tailEnd/>
          </a:ln>
          <a:effectLst/>
        </p:spPr>
        <p:txBody>
          <a:bodyPr lIns="90000" tIns="45000" rIns="90000" bIns="45000"/>
          <a:lstStyle/>
          <a:p>
            <a:pPr marL="365125" indent="-239713" hangingPunct="1">
              <a:lnSpc>
                <a:spcPct val="100000"/>
              </a:lnSpc>
              <a:spcBef>
                <a:spcPts val="400"/>
              </a:spcBef>
              <a:buClrTx/>
              <a:buFontTx/>
              <a:buNone/>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2400" smtClean="0">
                <a:solidFill>
                  <a:srgbClr val="262626"/>
                </a:solidFill>
                <a:latin typeface="Century Gothic" charset="0"/>
                <a:cs typeface="Arial" charset="0"/>
              </a:rPr>
              <a:t>……</a:t>
            </a:r>
            <a:endParaRPr lang="es-AR" sz="2400">
              <a:solidFill>
                <a:srgbClr val="262626"/>
              </a:solidFill>
              <a:latin typeface="Century Gothic" charset="0"/>
              <a:cs typeface="Arial" charset="0"/>
            </a:endParaRPr>
          </a:p>
          <a:p>
            <a:pPr marL="365125" indent="-239713" hangingPunct="1">
              <a:lnSpc>
                <a:spcPct val="100000"/>
              </a:lnSpc>
              <a:spcBef>
                <a:spcPts val="400"/>
              </a:spcBef>
              <a:buClrTx/>
              <a:buFontTx/>
              <a:buNone/>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2400">
                <a:solidFill>
                  <a:srgbClr val="262626"/>
                </a:solidFill>
                <a:latin typeface="Century Gothic" charset="0"/>
                <a:cs typeface="Arial" charset="0"/>
              </a:rPr>
              <a:t>Total Ciudad:	$$</a:t>
            </a:r>
          </a:p>
          <a:p>
            <a:pPr marL="365125" indent="-239713" hangingPunct="1">
              <a:lnSpc>
                <a:spcPct val="100000"/>
              </a:lnSpc>
              <a:spcBef>
                <a:spcPts val="400"/>
              </a:spcBef>
              <a:buClrTx/>
              <a:buFontTx/>
              <a:buNone/>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endParaRPr lang="es-AR" sz="2400">
              <a:solidFill>
                <a:srgbClr val="262626"/>
              </a:solidFill>
              <a:latin typeface="Century Gothic" charset="0"/>
              <a:ea typeface="Droid Sans Fallback" charset="0"/>
              <a:cs typeface="Droid Sans Fallback" charset="0"/>
            </a:endParaRPr>
          </a:p>
          <a:p>
            <a:pPr marL="365125" indent="-239713" hangingPunct="1">
              <a:lnSpc>
                <a:spcPct val="100000"/>
              </a:lnSpc>
              <a:spcBef>
                <a:spcPts val="400"/>
              </a:spcBef>
              <a:buClrTx/>
              <a:buFontTx/>
              <a:buNone/>
              <a:tabLst>
                <a:tab pos="365125" algn="l"/>
                <a:tab pos="2778125"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2400" smtClean="0">
                <a:solidFill>
                  <a:srgbClr val="262626"/>
                </a:solidFill>
                <a:latin typeface="Century Gothic" charset="0"/>
                <a:cs typeface="Arial" charset="0"/>
              </a:rPr>
              <a:t>Ciudad: …………</a:t>
            </a:r>
          </a:p>
          <a:p>
            <a:pPr marL="365125" indent="-239713" hangingPunct="1">
              <a:lnSpc>
                <a:spcPct val="100000"/>
              </a:lnSpc>
              <a:spcBef>
                <a:spcPts val="400"/>
              </a:spcBef>
              <a:buClrTx/>
              <a:buFontTx/>
              <a:buNone/>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2400" smtClean="0">
                <a:solidFill>
                  <a:srgbClr val="262626"/>
                </a:solidFill>
                <a:latin typeface="Century Gothic" charset="0"/>
                <a:cs typeface="Arial" charset="0"/>
              </a:rPr>
              <a:t>…</a:t>
            </a:r>
            <a:endParaRPr lang="es-AR" sz="2400">
              <a:solidFill>
                <a:srgbClr val="262626"/>
              </a:solidFill>
              <a:cs typeface="Arial" charset="0"/>
            </a:endParaRPr>
          </a:p>
          <a:p>
            <a:pPr marL="365125" indent="-239713" hangingPunct="1">
              <a:lnSpc>
                <a:spcPct val="100000"/>
              </a:lnSpc>
              <a:spcBef>
                <a:spcPts val="400"/>
              </a:spcBef>
              <a:buClrTx/>
              <a:buFontTx/>
              <a:buNone/>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2400">
                <a:solidFill>
                  <a:srgbClr val="262626"/>
                </a:solidFill>
                <a:latin typeface="Century Gothic" charset="0"/>
                <a:cs typeface="Arial" charset="0"/>
              </a:rPr>
              <a:t>Total Ciudad:	$$</a:t>
            </a:r>
          </a:p>
          <a:p>
            <a:pPr marL="365125" indent="-239713" hangingPunct="1">
              <a:lnSpc>
                <a:spcPct val="100000"/>
              </a:lnSpc>
              <a:spcBef>
                <a:spcPts val="400"/>
              </a:spcBef>
              <a:buClrTx/>
              <a:buFontTx/>
              <a:buNone/>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2400">
                <a:solidFill>
                  <a:srgbClr val="262626"/>
                </a:solidFill>
                <a:latin typeface="Century Gothic" charset="0"/>
                <a:cs typeface="Arial" charset="0"/>
              </a:rPr>
              <a:t>Total </a:t>
            </a:r>
            <a:r>
              <a:rPr lang="es-AR" sz="2400" smtClean="0">
                <a:solidFill>
                  <a:srgbClr val="262626"/>
                </a:solidFill>
                <a:latin typeface="Century Gothic" charset="0"/>
                <a:cs typeface="Arial" charset="0"/>
              </a:rPr>
              <a:t>Provincia: $$</a:t>
            </a:r>
            <a:endParaRPr lang="es-AR" sz="2400">
              <a:solidFill>
                <a:srgbClr val="262626"/>
              </a:solidFill>
              <a:latin typeface="Century Gothic" charset="0"/>
              <a:cs typeface="Arial" charset="0"/>
            </a:endParaRPr>
          </a:p>
          <a:p>
            <a:pPr marL="365125" indent="-239713" hangingPunct="1">
              <a:lnSpc>
                <a:spcPct val="100000"/>
              </a:lnSpc>
              <a:spcBef>
                <a:spcPts val="400"/>
              </a:spcBef>
              <a:buClrTx/>
              <a:buFontTx/>
              <a:buNone/>
              <a:tabLst>
                <a:tab pos="365125" algn="l"/>
                <a:tab pos="2778125"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2400" smtClean="0">
                <a:solidFill>
                  <a:srgbClr val="262626"/>
                </a:solidFill>
                <a:latin typeface="Century Gothic" charset="0"/>
                <a:cs typeface="Arial" charset="0"/>
              </a:rPr>
              <a:t>Provincia: .………                           </a:t>
            </a:r>
          </a:p>
          <a:p>
            <a:pPr marL="365125" indent="-239713" hangingPunct="1">
              <a:lnSpc>
                <a:spcPct val="100000"/>
              </a:lnSpc>
              <a:spcBef>
                <a:spcPts val="400"/>
              </a:spcBef>
              <a:buClrTx/>
              <a:buFontTx/>
              <a:buNone/>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2400" smtClean="0">
                <a:solidFill>
                  <a:srgbClr val="262626"/>
                </a:solidFill>
                <a:latin typeface="Century Gothic" charset="0"/>
                <a:cs typeface="Arial" charset="0"/>
              </a:rPr>
              <a:t>…</a:t>
            </a:r>
            <a:endParaRPr lang="es-AR" sz="2400">
              <a:solidFill>
                <a:srgbClr val="262626"/>
              </a:solidFill>
              <a:cs typeface="Arial" charset="0"/>
            </a:endParaRPr>
          </a:p>
          <a:p>
            <a:pPr marL="365125" indent="-239713" hangingPunct="1">
              <a:lnSpc>
                <a:spcPct val="100000"/>
              </a:lnSpc>
              <a:spcBef>
                <a:spcPts val="400"/>
              </a:spcBef>
              <a:buClrTx/>
              <a:buFontTx/>
              <a:buNone/>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2400">
                <a:solidFill>
                  <a:srgbClr val="262626"/>
                </a:solidFill>
                <a:latin typeface="Century Gothic" charset="0"/>
                <a:cs typeface="Arial" charset="0"/>
              </a:rPr>
              <a:t>Total Ciudad:	$$</a:t>
            </a:r>
          </a:p>
          <a:p>
            <a:pPr marL="365125" indent="-239713" hangingPunct="1">
              <a:lnSpc>
                <a:spcPct val="100000"/>
              </a:lnSpc>
              <a:spcBef>
                <a:spcPts val="400"/>
              </a:spcBef>
              <a:buClrTx/>
              <a:buFontTx/>
              <a:buNone/>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endParaRPr lang="es-AR" sz="2400">
              <a:solidFill>
                <a:srgbClr val="262626"/>
              </a:solidFill>
              <a:latin typeface="Century Gothic" charset="0"/>
              <a:ea typeface="Droid Sans Fallback" charset="0"/>
              <a:cs typeface="Droid Sans Fallback" charset="0"/>
            </a:endParaRPr>
          </a:p>
          <a:p>
            <a:pPr marL="365125" indent="-239713" hangingPunct="1">
              <a:lnSpc>
                <a:spcPct val="100000"/>
              </a:lnSpc>
              <a:spcBef>
                <a:spcPts val="400"/>
              </a:spcBef>
              <a:buClrTx/>
              <a:buFontTx/>
              <a:buNone/>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2400">
                <a:solidFill>
                  <a:srgbClr val="262626"/>
                </a:solidFill>
                <a:latin typeface="Century Gothic" charset="0"/>
                <a:cs typeface="Arial" charset="0"/>
              </a:rPr>
              <a:t>Total </a:t>
            </a:r>
            <a:r>
              <a:rPr lang="es-AR" sz="2400" smtClean="0">
                <a:solidFill>
                  <a:srgbClr val="262626"/>
                </a:solidFill>
                <a:latin typeface="Century Gothic" charset="0"/>
                <a:cs typeface="Arial" charset="0"/>
              </a:rPr>
              <a:t>Provincia:</a:t>
            </a:r>
            <a:r>
              <a:rPr lang="es-AR" sz="2400">
                <a:solidFill>
                  <a:srgbClr val="262626"/>
                </a:solidFill>
                <a:latin typeface="Century Gothic" charset="0"/>
                <a:cs typeface="Arial" charset="0"/>
              </a:rPr>
              <a:t>	$$</a:t>
            </a:r>
          </a:p>
          <a:p>
            <a:pPr marL="365125" indent="-239713" hangingPunct="1">
              <a:lnSpc>
                <a:spcPct val="100000"/>
              </a:lnSpc>
              <a:spcBef>
                <a:spcPts val="400"/>
              </a:spcBef>
              <a:buClrTx/>
              <a:buFontTx/>
              <a:buNone/>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endParaRPr lang="es-AR" sz="2400">
              <a:solidFill>
                <a:srgbClr val="262626"/>
              </a:solidFill>
              <a:latin typeface="Century Gothic" charset="0"/>
              <a:ea typeface="Droid Sans Fallback" charset="0"/>
              <a:cs typeface="Droid Sans Fallback" charset="0"/>
            </a:endParaRPr>
          </a:p>
          <a:p>
            <a:pPr marL="365125" indent="-239713" hangingPunct="1">
              <a:lnSpc>
                <a:spcPct val="100000"/>
              </a:lnSpc>
              <a:spcBef>
                <a:spcPts val="400"/>
              </a:spcBef>
              <a:buClrTx/>
              <a:buFontTx/>
              <a:buNone/>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2400">
                <a:solidFill>
                  <a:srgbClr val="262626"/>
                </a:solidFill>
                <a:latin typeface="Century Gothic" charset="0"/>
                <a:cs typeface="Arial" charset="0"/>
              </a:rPr>
              <a:t>Total Empresa:  </a:t>
            </a:r>
            <a:r>
              <a:rPr lang="es-AR" sz="2400" smtClean="0">
                <a:solidFill>
                  <a:srgbClr val="262626"/>
                </a:solidFill>
                <a:latin typeface="Century Gothic" charset="0"/>
                <a:cs typeface="Arial" charset="0"/>
              </a:rPr>
              <a:t>$$</a:t>
            </a:r>
            <a:endParaRPr lang="es-AR" sz="2400">
              <a:solidFill>
                <a:srgbClr val="262626"/>
              </a:solidFill>
              <a:latin typeface="Century Gothic" charset="0"/>
              <a:cs typeface="Arial"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rgbClr val="FFFFFF"/>
            </a:gs>
            <a:gs pos="100000">
              <a:srgbClr val="CEE9F8"/>
            </a:gs>
          </a:gsLst>
          <a:path path="shape">
            <a:fillToRect l="50000" t="50000" r="50000" b="50000"/>
          </a:path>
        </a:gradFill>
        <a:effectLst/>
      </p:bgPr>
    </p:bg>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1810514" y="219062"/>
            <a:ext cx="9359900" cy="1281112"/>
          </a:xfrm>
          <a:prstGeom prst="rect">
            <a:avLst/>
          </a:prstGeom>
          <a:noFill/>
          <a:ln w="9525" cap="flat">
            <a:noFill/>
            <a:round/>
            <a:headEnd/>
            <a:tailEnd/>
          </a:ln>
          <a:effectLst/>
        </p:spPr>
        <p:txBody>
          <a:bodyPr lIns="0" tIns="11160" rIns="0" bIns="0" anchor="ctr"/>
          <a:lstStyle/>
          <a:p>
            <a:pPr>
              <a:lnSpc>
                <a:spcPct val="98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s-AR" sz="4000">
                <a:solidFill>
                  <a:srgbClr val="262626"/>
                </a:solidFill>
                <a:latin typeface="+mj-lt"/>
                <a:ea typeface="Droid Sans Fallback" charset="0"/>
                <a:cs typeface="Droid Sans Fallback" charset="0"/>
              </a:rPr>
              <a:t>Ejemplo: P</a:t>
            </a:r>
            <a:r>
              <a:rPr lang="es-AR" sz="4000">
                <a:solidFill>
                  <a:srgbClr val="262626"/>
                </a:solidFill>
                <a:latin typeface="+mj-lt"/>
                <a:cs typeface="Arial" charset="0"/>
              </a:rPr>
              <a:t>recondiciones</a:t>
            </a:r>
            <a:r>
              <a:rPr lang="es-AR" sz="4000">
                <a:solidFill>
                  <a:srgbClr val="262626"/>
                </a:solidFill>
                <a:latin typeface="+mj-lt"/>
                <a:ea typeface="Droid Sans Fallback" charset="0"/>
                <a:cs typeface="Droid Sans Fallback" charset="0"/>
              </a:rPr>
              <a:t> </a:t>
            </a:r>
          </a:p>
        </p:txBody>
      </p:sp>
      <p:sp>
        <p:nvSpPr>
          <p:cNvPr id="8194" name="Text Box 2"/>
          <p:cNvSpPr txBox="1">
            <a:spLocks noChangeArrowheads="1"/>
          </p:cNvSpPr>
          <p:nvPr/>
        </p:nvSpPr>
        <p:spPr bwMode="auto">
          <a:xfrm>
            <a:off x="503238" y="792163"/>
            <a:ext cx="779462" cy="365125"/>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DF1CFF22-F956-4AB0-A1A2-18EAA99176F1}" type="slidenum">
              <a:rPr lang="es-AR">
                <a:solidFill>
                  <a:srgbClr val="000000"/>
                </a:solidFill>
                <a:latin typeface="Century Gothic" charset="0"/>
                <a:ea typeface="DejaVu Sans Condensed" charset="0"/>
                <a:cs typeface="DejaVu Sans Condensed" charset="0"/>
              </a:rPr>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a:t>
            </a:fld>
            <a:endParaRPr lang="es-AR">
              <a:solidFill>
                <a:srgbClr val="000000"/>
              </a:solidFill>
              <a:latin typeface="Century Gothic" charset="0"/>
              <a:ea typeface="DejaVu Sans Condensed" charset="0"/>
              <a:cs typeface="DejaVu Sans Condensed" charset="0"/>
            </a:endParaRPr>
          </a:p>
        </p:txBody>
      </p:sp>
      <p:sp>
        <p:nvSpPr>
          <p:cNvPr id="8196" name="Text Box 4"/>
          <p:cNvSpPr txBox="1">
            <a:spLocks noChangeArrowheads="1"/>
          </p:cNvSpPr>
          <p:nvPr/>
        </p:nvSpPr>
        <p:spPr bwMode="auto">
          <a:xfrm>
            <a:off x="1739076" y="1142984"/>
            <a:ext cx="9624249" cy="5443534"/>
          </a:xfrm>
          <a:prstGeom prst="rect">
            <a:avLst/>
          </a:prstGeom>
          <a:noFill/>
          <a:ln w="9525" cap="flat">
            <a:noFill/>
            <a:round/>
            <a:headEnd/>
            <a:tailEnd/>
          </a:ln>
          <a:effectLst/>
        </p:spPr>
        <p:txBody>
          <a:bodyPr lIns="90000" tIns="45000" rIns="90000" bIns="45000"/>
          <a:lstStyle/>
          <a:p>
            <a:pPr marL="365125" indent="-239713" hangingPunct="1">
              <a:lnSpc>
                <a:spcPct val="100000"/>
              </a:lnSpc>
              <a:spcBef>
                <a:spcPts val="400"/>
              </a:spcBef>
              <a:buClrTx/>
              <a:buFontTx/>
              <a:buNone/>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endParaRPr lang="es-AR" sz="3200" b="1">
              <a:solidFill>
                <a:schemeClr val="tx1"/>
              </a:solidFill>
              <a:latin typeface="+mj-lt"/>
              <a:cs typeface="Courier New" pitchFamily="49" charset="0"/>
            </a:endParaRPr>
          </a:p>
          <a:p>
            <a:pPr marL="671513" indent="-441325">
              <a:lnSpc>
                <a:spcPct val="100000"/>
              </a:lnSpc>
              <a:buSzPct val="45000"/>
              <a:buFont typeface="Wingdings" charset="2"/>
              <a:buChar char=""/>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3600">
                <a:solidFill>
                  <a:schemeClr val="tx1"/>
                </a:solidFill>
                <a:latin typeface="+mj-lt"/>
                <a:cs typeface="Courier New" pitchFamily="49" charset="0"/>
              </a:rPr>
              <a:t>El archivo se encuentra ordenado por provincia, </a:t>
            </a:r>
            <a:r>
              <a:rPr lang="es-AR" sz="3600" smtClean="0">
                <a:solidFill>
                  <a:schemeClr val="tx1"/>
                </a:solidFill>
                <a:latin typeface="+mj-lt"/>
                <a:cs typeface="Courier New" pitchFamily="49" charset="0"/>
              </a:rPr>
              <a:t>ciudad y sucursal</a:t>
            </a:r>
            <a:endParaRPr lang="es-AR" sz="3600">
              <a:solidFill>
                <a:schemeClr val="tx1"/>
              </a:solidFill>
              <a:latin typeface="+mj-lt"/>
              <a:cs typeface="Courier New" pitchFamily="49" charset="0"/>
            </a:endParaRPr>
          </a:p>
          <a:p>
            <a:pPr marL="673100" indent="-441325">
              <a:lnSpc>
                <a:spcPct val="100000"/>
              </a:lnSpc>
              <a:buClrTx/>
              <a:buSzPct val="45000"/>
              <a:buFontTx/>
              <a:buNone/>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endParaRPr lang="es-AR" sz="3600">
              <a:solidFill>
                <a:schemeClr val="tx1"/>
              </a:solidFill>
              <a:latin typeface="+mj-lt"/>
              <a:cs typeface="Courier New" pitchFamily="49" charset="0"/>
            </a:endParaRPr>
          </a:p>
          <a:p>
            <a:pPr marL="671513" indent="-441325">
              <a:lnSpc>
                <a:spcPct val="100000"/>
              </a:lnSpc>
              <a:buSzPct val="45000"/>
              <a:buFont typeface="Wingdings" charset="2"/>
              <a:buChar char=""/>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3600">
                <a:solidFill>
                  <a:schemeClr val="tx1"/>
                </a:solidFill>
                <a:latin typeface="+mj-lt"/>
                <a:cs typeface="Courier New" pitchFamily="49" charset="0"/>
              </a:rPr>
              <a:t>En diferentes provincias pueden existir ciudades con el mismo nombre, </a:t>
            </a:r>
            <a:r>
              <a:rPr lang="es-AR" sz="3600" smtClean="0">
                <a:solidFill>
                  <a:schemeClr val="tx1"/>
                </a:solidFill>
                <a:latin typeface="+mj-lt"/>
                <a:cs typeface="Courier New" pitchFamily="49" charset="0"/>
              </a:rPr>
              <a:t>y </a:t>
            </a:r>
            <a:r>
              <a:rPr lang="es-AR" sz="3600">
                <a:solidFill>
                  <a:schemeClr val="tx1"/>
                </a:solidFill>
                <a:latin typeface="+mj-lt"/>
                <a:cs typeface="Courier New" pitchFamily="49" charset="0"/>
              </a:rPr>
              <a:t>en diferentes ciudades pueden existir sucursales con igual denominación. </a:t>
            </a:r>
            <a:endParaRPr lang="es-AR" sz="3200">
              <a:solidFill>
                <a:schemeClr val="tx1"/>
              </a:solidFill>
              <a:latin typeface="+mj-lt"/>
              <a:cs typeface="Courier New" pitchFamily="49"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6">
                                            <p:txEl>
                                              <p:pRg st="1" end="1"/>
                                            </p:txEl>
                                          </p:spTgt>
                                        </p:tgtEl>
                                        <p:attrNameLst>
                                          <p:attrName>style.visibility</p:attrName>
                                        </p:attrNameLst>
                                      </p:cBhvr>
                                      <p:to>
                                        <p:strVal val="visible"/>
                                      </p:to>
                                    </p:set>
                                    <p:animEffect transition="in" filter="fade">
                                      <p:cBhvr>
                                        <p:cTn id="7" dur="1000"/>
                                        <p:tgtEl>
                                          <p:spTgt spid="8196">
                                            <p:txEl>
                                              <p:pRg st="1" end="1"/>
                                            </p:txEl>
                                          </p:spTgt>
                                        </p:tgtEl>
                                      </p:cBhvr>
                                    </p:animEffect>
                                    <p:anim calcmode="lin" valueType="num">
                                      <p:cBhvr>
                                        <p:cTn id="8" dur="1000" fill="hold"/>
                                        <p:tgtEl>
                                          <p:spTgt spid="819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196">
                                            <p:txEl>
                                              <p:pRg st="3" end="3"/>
                                            </p:txEl>
                                          </p:spTgt>
                                        </p:tgtEl>
                                        <p:attrNameLst>
                                          <p:attrName>style.visibility</p:attrName>
                                        </p:attrNameLst>
                                      </p:cBhvr>
                                      <p:to>
                                        <p:strVal val="visible"/>
                                      </p:to>
                                    </p:set>
                                    <p:animEffect transition="in" filter="fade">
                                      <p:cBhvr>
                                        <p:cTn id="14" dur="1000"/>
                                        <p:tgtEl>
                                          <p:spTgt spid="8196">
                                            <p:txEl>
                                              <p:pRg st="3" end="3"/>
                                            </p:txEl>
                                          </p:spTgt>
                                        </p:tgtEl>
                                      </p:cBhvr>
                                    </p:animEffect>
                                    <p:anim calcmode="lin" valueType="num">
                                      <p:cBhvr>
                                        <p:cTn id="15" dur="1000" fill="hold"/>
                                        <p:tgtEl>
                                          <p:spTgt spid="8196">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819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rgbClr val="FFFFFF"/>
            </a:gs>
            <a:gs pos="100000">
              <a:srgbClr val="CEE9F8"/>
            </a:gs>
          </a:gsLst>
          <a:path path="shape">
            <a:fillToRect l="50000" t="50000" r="50000" b="50000"/>
          </a:path>
        </a:gradFill>
        <a:effectLst/>
      </p:bgPr>
    </p:bg>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1667638" y="0"/>
            <a:ext cx="4500594" cy="1285860"/>
          </a:xfrm>
          <a:prstGeom prst="rect">
            <a:avLst/>
          </a:prstGeom>
          <a:noFill/>
          <a:ln w="9525" cap="flat">
            <a:noFill/>
            <a:round/>
            <a:headEnd/>
            <a:tailEnd/>
          </a:ln>
          <a:effectLst/>
        </p:spPr>
        <p:txBody>
          <a:bodyPr lIns="0" tIns="11160" rIns="0" bIns="0" anchor="ctr"/>
          <a:lstStyle/>
          <a:p>
            <a:pPr hangingPunct="1">
              <a:lnSpc>
                <a:spcPct val="98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s-AR" sz="4400">
                <a:solidFill>
                  <a:srgbClr val="262626"/>
                </a:solidFill>
                <a:latin typeface="Century Gothic" charset="0"/>
                <a:ea typeface="Droid Sans Fallback" charset="0"/>
                <a:cs typeface="Droid Sans Fallback" charset="0"/>
              </a:rPr>
              <a:t>Ejemplo </a:t>
            </a:r>
          </a:p>
        </p:txBody>
      </p:sp>
      <p:sp>
        <p:nvSpPr>
          <p:cNvPr id="9218" name="Text Box 2"/>
          <p:cNvSpPr txBox="1">
            <a:spLocks noChangeArrowheads="1"/>
          </p:cNvSpPr>
          <p:nvPr/>
        </p:nvSpPr>
        <p:spPr bwMode="auto">
          <a:xfrm>
            <a:off x="503238" y="792163"/>
            <a:ext cx="779462" cy="365125"/>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99C0C77D-9B1F-4F19-BE93-48E9C153F8C2}" type="slidenum">
              <a:rPr lang="es-AR">
                <a:solidFill>
                  <a:srgbClr val="000000"/>
                </a:solidFill>
                <a:latin typeface="Century Gothic" charset="0"/>
                <a:ea typeface="DejaVu Sans Condensed" charset="0"/>
                <a:cs typeface="DejaVu Sans Condensed" charset="0"/>
              </a:rPr>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a:t>
            </a:fld>
            <a:endParaRPr lang="es-AR">
              <a:solidFill>
                <a:srgbClr val="000000"/>
              </a:solidFill>
              <a:latin typeface="Century Gothic" charset="0"/>
              <a:ea typeface="DejaVu Sans Condensed" charset="0"/>
              <a:cs typeface="DejaVu Sans Condensed" charset="0"/>
            </a:endParaRPr>
          </a:p>
        </p:txBody>
      </p:sp>
      <p:sp>
        <p:nvSpPr>
          <p:cNvPr id="9219" name="Text Box 3"/>
          <p:cNvSpPr txBox="1">
            <a:spLocks noChangeArrowheads="1"/>
          </p:cNvSpPr>
          <p:nvPr/>
        </p:nvSpPr>
        <p:spPr bwMode="auto">
          <a:xfrm>
            <a:off x="2697163" y="1635125"/>
            <a:ext cx="7772400" cy="4495800"/>
          </a:xfrm>
          <a:prstGeom prst="rect">
            <a:avLst/>
          </a:prstGeom>
          <a:noFill/>
          <a:ln w="9525" cap="flat">
            <a:noFill/>
            <a:round/>
            <a:headEnd/>
            <a:tailEnd/>
          </a:ln>
          <a:effectLst/>
        </p:spPr>
        <p:txBody>
          <a:bodyPr wrap="none" anchor="ctr"/>
          <a:lstStyle/>
          <a:p>
            <a:endParaRPr lang="en-US"/>
          </a:p>
        </p:txBody>
      </p:sp>
      <p:sp>
        <p:nvSpPr>
          <p:cNvPr id="9220" name="Text Box 4"/>
          <p:cNvSpPr txBox="1">
            <a:spLocks noChangeArrowheads="1"/>
          </p:cNvSpPr>
          <p:nvPr/>
        </p:nvSpPr>
        <p:spPr bwMode="auto">
          <a:xfrm>
            <a:off x="2524894" y="1000108"/>
            <a:ext cx="9501254" cy="5857892"/>
          </a:xfrm>
          <a:prstGeom prst="rect">
            <a:avLst/>
          </a:prstGeom>
          <a:noFill/>
          <a:ln w="9525" cap="flat">
            <a:noFill/>
            <a:round/>
            <a:headEnd/>
            <a:tailEnd/>
          </a:ln>
          <a:effectLst/>
        </p:spPr>
        <p:txBody>
          <a:bodyPr lIns="90000" tIns="45000" rIns="90000" bIns="45000"/>
          <a:lstStyle/>
          <a:p>
            <a:pPr hangingPunct="1">
              <a:lnSpc>
                <a:spcPct val="100000"/>
              </a:lnSpc>
              <a:spcBef>
                <a:spcPts val="400"/>
              </a:spcBef>
              <a:buClrTx/>
              <a:buFontTx/>
              <a:buNone/>
              <a:tabLst>
                <a:tab pos="717550" algn="l"/>
                <a:tab pos="1435100"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2800" b="1" smtClean="0">
                <a:solidFill>
                  <a:srgbClr val="262626"/>
                </a:solidFill>
                <a:latin typeface="Courier New" pitchFamily="49" charset="0"/>
                <a:cs typeface="Courier New" pitchFamily="49" charset="0"/>
              </a:rPr>
              <a:t>program</a:t>
            </a:r>
            <a:r>
              <a:rPr lang="es-AR" sz="2800" smtClean="0">
                <a:solidFill>
                  <a:srgbClr val="262626"/>
                </a:solidFill>
                <a:latin typeface="Courier New" pitchFamily="49" charset="0"/>
                <a:cs typeface="Courier New" pitchFamily="49" charset="0"/>
              </a:rPr>
              <a:t> </a:t>
            </a:r>
            <a:r>
              <a:rPr lang="es-AR" sz="2800">
                <a:solidFill>
                  <a:srgbClr val="262626"/>
                </a:solidFill>
                <a:latin typeface="Courier New" pitchFamily="49" charset="0"/>
                <a:cs typeface="Courier New" pitchFamily="49" charset="0"/>
              </a:rPr>
              <a:t>ejemplo;</a:t>
            </a:r>
          </a:p>
          <a:p>
            <a:pPr>
              <a:spcBef>
                <a:spcPts val="1200"/>
              </a:spcBef>
              <a:buClrTx/>
              <a:buFontTx/>
              <a:buNone/>
              <a:tabLst>
                <a:tab pos="717550" algn="l"/>
                <a:tab pos="1435100"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2800" smtClean="0">
                <a:solidFill>
                  <a:srgbClr val="000000"/>
                </a:solidFill>
                <a:latin typeface="Courier New" pitchFamily="49" charset="0"/>
                <a:cs typeface="Courier New" pitchFamily="49" charset="0"/>
              </a:rPr>
              <a:t>	</a:t>
            </a:r>
            <a:r>
              <a:rPr lang="es-AR" sz="2800" b="1" smtClean="0">
                <a:solidFill>
                  <a:srgbClr val="000000"/>
                </a:solidFill>
                <a:latin typeface="Courier New" pitchFamily="49" charset="0"/>
                <a:cs typeface="Courier New" pitchFamily="49" charset="0"/>
              </a:rPr>
              <a:t>const</a:t>
            </a:r>
            <a:r>
              <a:rPr lang="es-AR" sz="2800" smtClean="0">
                <a:solidFill>
                  <a:srgbClr val="000000"/>
                </a:solidFill>
                <a:latin typeface="Courier New" pitchFamily="49" charset="0"/>
                <a:cs typeface="Courier New" pitchFamily="49" charset="0"/>
              </a:rPr>
              <a:t> valor_alto = ‘ZZZ’;</a:t>
            </a:r>
            <a:endParaRPr lang="es-AR" sz="2800">
              <a:solidFill>
                <a:srgbClr val="000000"/>
              </a:solidFill>
              <a:latin typeface="Courier New" pitchFamily="49" charset="0"/>
              <a:cs typeface="Courier New" pitchFamily="49" charset="0"/>
            </a:endParaRPr>
          </a:p>
          <a:p>
            <a:pPr>
              <a:spcBef>
                <a:spcPts val="1200"/>
              </a:spcBef>
              <a:buClrTx/>
              <a:buFontTx/>
              <a:buNone/>
              <a:tabLst>
                <a:tab pos="717550" algn="l"/>
                <a:tab pos="1435100"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2800" b="1">
                <a:solidFill>
                  <a:srgbClr val="262626"/>
                </a:solidFill>
                <a:latin typeface="Courier New" pitchFamily="49" charset="0"/>
                <a:cs typeface="Courier New" pitchFamily="49" charset="0"/>
              </a:rPr>
              <a:t>	</a:t>
            </a:r>
            <a:r>
              <a:rPr lang="es-AR" sz="2800" b="1" smtClean="0">
                <a:solidFill>
                  <a:srgbClr val="000000"/>
                </a:solidFill>
                <a:latin typeface="Courier New" pitchFamily="49" charset="0"/>
                <a:cs typeface="Courier New" pitchFamily="49" charset="0"/>
              </a:rPr>
              <a:t>type</a:t>
            </a:r>
          </a:p>
          <a:p>
            <a:pPr>
              <a:buClrTx/>
              <a:buFontTx/>
              <a:buNone/>
              <a:tabLst>
                <a:tab pos="717550" algn="l"/>
                <a:tab pos="1435100"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2800">
                <a:solidFill>
                  <a:srgbClr val="000000"/>
                </a:solidFill>
                <a:latin typeface="Courier New" pitchFamily="49" charset="0"/>
                <a:cs typeface="Courier New" pitchFamily="49" charset="0"/>
              </a:rPr>
              <a:t>	</a:t>
            </a:r>
            <a:r>
              <a:rPr lang="es-AR" sz="2800" smtClean="0">
                <a:solidFill>
                  <a:srgbClr val="000000"/>
                </a:solidFill>
                <a:latin typeface="Courier New" pitchFamily="49" charset="0"/>
                <a:cs typeface="Courier New" pitchFamily="49" charset="0"/>
              </a:rPr>
              <a:t>	nombre </a:t>
            </a:r>
            <a:r>
              <a:rPr lang="es-AR" sz="2800">
                <a:solidFill>
                  <a:srgbClr val="000000"/>
                </a:solidFill>
                <a:latin typeface="Courier New" pitchFamily="49" charset="0"/>
                <a:cs typeface="Courier New" pitchFamily="49" charset="0"/>
              </a:rPr>
              <a:t>= </a:t>
            </a:r>
            <a:r>
              <a:rPr lang="es-AR" sz="2800" b="1">
                <a:solidFill>
                  <a:srgbClr val="000000"/>
                </a:solidFill>
                <a:latin typeface="Courier New" pitchFamily="49" charset="0"/>
                <a:cs typeface="Courier New" pitchFamily="49" charset="0"/>
              </a:rPr>
              <a:t>string</a:t>
            </a:r>
            <a:r>
              <a:rPr lang="es-AR" sz="2800">
                <a:solidFill>
                  <a:srgbClr val="000000"/>
                </a:solidFill>
                <a:latin typeface="Courier New" pitchFamily="49" charset="0"/>
                <a:cs typeface="Courier New" pitchFamily="49" charset="0"/>
              </a:rPr>
              <a:t>[30</a:t>
            </a:r>
            <a:r>
              <a:rPr lang="es-AR" sz="2800" smtClean="0">
                <a:solidFill>
                  <a:srgbClr val="000000"/>
                </a:solidFill>
                <a:latin typeface="Courier New" pitchFamily="49" charset="0"/>
                <a:cs typeface="Courier New" pitchFamily="49" charset="0"/>
              </a:rPr>
              <a:t>];</a:t>
            </a:r>
            <a:endParaRPr lang="es-AR" sz="2800">
              <a:solidFill>
                <a:srgbClr val="262626"/>
              </a:solidFill>
              <a:latin typeface="Courier New" pitchFamily="49" charset="0"/>
              <a:cs typeface="Courier New" pitchFamily="49" charset="0"/>
            </a:endParaRPr>
          </a:p>
          <a:p>
            <a:pPr>
              <a:buClrTx/>
              <a:buFontTx/>
              <a:buNone/>
              <a:tabLst>
                <a:tab pos="717550" algn="l"/>
                <a:tab pos="1435100"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2800">
                <a:solidFill>
                  <a:srgbClr val="262626"/>
                </a:solidFill>
                <a:latin typeface="Courier New" pitchFamily="49" charset="0"/>
                <a:cs typeface="Courier New" pitchFamily="49" charset="0"/>
              </a:rPr>
              <a:t>	</a:t>
            </a:r>
            <a:r>
              <a:rPr lang="es-AR" sz="2800" smtClean="0">
                <a:solidFill>
                  <a:srgbClr val="262626"/>
                </a:solidFill>
                <a:latin typeface="Courier New" pitchFamily="49" charset="0"/>
                <a:cs typeface="Courier New" pitchFamily="49" charset="0"/>
              </a:rPr>
              <a:t>	reg_venta </a:t>
            </a:r>
            <a:r>
              <a:rPr lang="es-AR" sz="2800">
                <a:solidFill>
                  <a:srgbClr val="262626"/>
                </a:solidFill>
                <a:latin typeface="Courier New" pitchFamily="49" charset="0"/>
                <a:cs typeface="Courier New" pitchFamily="49" charset="0"/>
              </a:rPr>
              <a:t>= </a:t>
            </a:r>
            <a:r>
              <a:rPr lang="es-AR" sz="2800" b="1">
                <a:solidFill>
                  <a:srgbClr val="262626"/>
                </a:solidFill>
                <a:latin typeface="Courier New" pitchFamily="49" charset="0"/>
                <a:cs typeface="Courier New" pitchFamily="49" charset="0"/>
              </a:rPr>
              <a:t>record</a:t>
            </a:r>
          </a:p>
          <a:p>
            <a:pPr>
              <a:buClrTx/>
              <a:buFontTx/>
              <a:buNone/>
              <a:tabLst>
                <a:tab pos="717550" algn="l"/>
                <a:tab pos="1435100"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2800">
                <a:solidFill>
                  <a:srgbClr val="000000"/>
                </a:solidFill>
                <a:latin typeface="Courier New" pitchFamily="49" charset="0"/>
                <a:cs typeface="Courier New" pitchFamily="49" charset="0"/>
              </a:rPr>
              <a:t>			</a:t>
            </a:r>
            <a:r>
              <a:rPr lang="es-AR" sz="2800" smtClean="0">
                <a:solidFill>
                  <a:srgbClr val="262626"/>
                </a:solidFill>
                <a:latin typeface="Courier New" pitchFamily="49" charset="0"/>
                <a:cs typeface="Courier New" pitchFamily="49" charset="0"/>
              </a:rPr>
              <a:t>vendedor</a:t>
            </a:r>
            <a:r>
              <a:rPr lang="es-AR" sz="2800">
                <a:solidFill>
                  <a:srgbClr val="262626"/>
                </a:solidFill>
                <a:latin typeface="Courier New" pitchFamily="49" charset="0"/>
                <a:cs typeface="Courier New" pitchFamily="49" charset="0"/>
              </a:rPr>
              <a:t>: </a:t>
            </a:r>
            <a:r>
              <a:rPr lang="es-AR" sz="2800" b="1">
                <a:solidFill>
                  <a:srgbClr val="262626"/>
                </a:solidFill>
                <a:latin typeface="Courier New" pitchFamily="49" charset="0"/>
                <a:cs typeface="Courier New" pitchFamily="49" charset="0"/>
              </a:rPr>
              <a:t>integer</a:t>
            </a:r>
            <a:r>
              <a:rPr lang="es-AR" sz="2800">
                <a:solidFill>
                  <a:srgbClr val="262626"/>
                </a:solidFill>
                <a:latin typeface="Courier New" pitchFamily="49" charset="0"/>
                <a:cs typeface="Courier New" pitchFamily="49" charset="0"/>
              </a:rPr>
              <a:t>;</a:t>
            </a:r>
          </a:p>
          <a:p>
            <a:pPr>
              <a:buClrTx/>
              <a:buFontTx/>
              <a:buNone/>
              <a:tabLst>
                <a:tab pos="717550" algn="l"/>
                <a:tab pos="1435100"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2800">
                <a:solidFill>
                  <a:srgbClr val="262626"/>
                </a:solidFill>
                <a:latin typeface="Courier New" pitchFamily="49" charset="0"/>
                <a:cs typeface="Courier New" pitchFamily="49" charset="0"/>
              </a:rPr>
              <a:t>			</a:t>
            </a:r>
            <a:r>
              <a:rPr lang="es-AR" sz="2800" smtClean="0">
                <a:solidFill>
                  <a:srgbClr val="262626"/>
                </a:solidFill>
                <a:latin typeface="Courier New" pitchFamily="49" charset="0"/>
                <a:cs typeface="Courier New" pitchFamily="49" charset="0"/>
              </a:rPr>
              <a:t>monto: </a:t>
            </a:r>
            <a:r>
              <a:rPr lang="es-AR" sz="2800" b="1">
                <a:solidFill>
                  <a:srgbClr val="262626"/>
                </a:solidFill>
                <a:latin typeface="Courier New" pitchFamily="49" charset="0"/>
                <a:cs typeface="Courier New" pitchFamily="49" charset="0"/>
              </a:rPr>
              <a:t>real</a:t>
            </a:r>
            <a:r>
              <a:rPr lang="es-AR" sz="2800">
                <a:solidFill>
                  <a:srgbClr val="262626"/>
                </a:solidFill>
                <a:latin typeface="Courier New" pitchFamily="49" charset="0"/>
                <a:cs typeface="Courier New" pitchFamily="49" charset="0"/>
              </a:rPr>
              <a:t>;</a:t>
            </a:r>
          </a:p>
          <a:p>
            <a:pPr>
              <a:buClrTx/>
              <a:buFontTx/>
              <a:buNone/>
              <a:tabLst>
                <a:tab pos="717550" algn="l"/>
                <a:tab pos="1435100"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2800">
                <a:solidFill>
                  <a:srgbClr val="262626"/>
                </a:solidFill>
                <a:latin typeface="Courier New" pitchFamily="49" charset="0"/>
                <a:cs typeface="Courier New" pitchFamily="49" charset="0"/>
              </a:rPr>
              <a:t>			</a:t>
            </a:r>
            <a:r>
              <a:rPr lang="es-AR" sz="2800" smtClean="0">
                <a:solidFill>
                  <a:srgbClr val="262626"/>
                </a:solidFill>
                <a:latin typeface="Courier New" pitchFamily="49" charset="0"/>
                <a:cs typeface="Courier New" pitchFamily="49" charset="0"/>
              </a:rPr>
              <a:t>sucursal</a:t>
            </a:r>
            <a:r>
              <a:rPr lang="es-AR" sz="2800">
                <a:solidFill>
                  <a:srgbClr val="262626"/>
                </a:solidFill>
                <a:latin typeface="Courier New" pitchFamily="49" charset="0"/>
                <a:cs typeface="Courier New" pitchFamily="49" charset="0"/>
              </a:rPr>
              <a:t>: nombre;</a:t>
            </a:r>
          </a:p>
          <a:p>
            <a:pPr>
              <a:buClrTx/>
              <a:buFontTx/>
              <a:buNone/>
              <a:tabLst>
                <a:tab pos="717550" algn="l"/>
                <a:tab pos="1435100"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2800">
                <a:solidFill>
                  <a:srgbClr val="262626"/>
                </a:solidFill>
                <a:latin typeface="Courier New" pitchFamily="49" charset="0"/>
                <a:cs typeface="Courier New" pitchFamily="49" charset="0"/>
              </a:rPr>
              <a:t>			</a:t>
            </a:r>
            <a:r>
              <a:rPr lang="es-AR" sz="2800" smtClean="0">
                <a:solidFill>
                  <a:srgbClr val="262626"/>
                </a:solidFill>
                <a:latin typeface="Courier New" pitchFamily="49" charset="0"/>
                <a:cs typeface="Courier New" pitchFamily="49" charset="0"/>
              </a:rPr>
              <a:t>ciudad</a:t>
            </a:r>
            <a:r>
              <a:rPr lang="es-AR" sz="2800">
                <a:solidFill>
                  <a:srgbClr val="262626"/>
                </a:solidFill>
                <a:latin typeface="Courier New" pitchFamily="49" charset="0"/>
                <a:cs typeface="Courier New" pitchFamily="49" charset="0"/>
              </a:rPr>
              <a:t>: nombre;</a:t>
            </a:r>
          </a:p>
          <a:p>
            <a:pPr>
              <a:buClrTx/>
              <a:buFontTx/>
              <a:buNone/>
              <a:tabLst>
                <a:tab pos="717550" algn="l"/>
                <a:tab pos="1435100"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2800">
                <a:solidFill>
                  <a:srgbClr val="262626"/>
                </a:solidFill>
                <a:latin typeface="Courier New" pitchFamily="49" charset="0"/>
                <a:cs typeface="Courier New" pitchFamily="49" charset="0"/>
              </a:rPr>
              <a:t>			</a:t>
            </a:r>
            <a:r>
              <a:rPr lang="es-AR" sz="2800" smtClean="0">
                <a:solidFill>
                  <a:srgbClr val="262626"/>
                </a:solidFill>
                <a:latin typeface="Courier New" pitchFamily="49" charset="0"/>
                <a:cs typeface="Courier New" pitchFamily="49" charset="0"/>
              </a:rPr>
              <a:t>provincia</a:t>
            </a:r>
            <a:r>
              <a:rPr lang="es-AR" sz="2800">
                <a:solidFill>
                  <a:srgbClr val="262626"/>
                </a:solidFill>
                <a:latin typeface="Courier New" pitchFamily="49" charset="0"/>
                <a:cs typeface="Courier New" pitchFamily="49" charset="0"/>
              </a:rPr>
              <a:t>: nombre;		</a:t>
            </a:r>
          </a:p>
          <a:p>
            <a:pPr>
              <a:buClrTx/>
              <a:buFontTx/>
              <a:buNone/>
              <a:tabLst>
                <a:tab pos="717550" algn="l"/>
                <a:tab pos="1435100"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2800">
                <a:solidFill>
                  <a:srgbClr val="262626"/>
                </a:solidFill>
                <a:latin typeface="Courier New" pitchFamily="49" charset="0"/>
                <a:cs typeface="Courier New" pitchFamily="49" charset="0"/>
              </a:rPr>
              <a:t>	  </a:t>
            </a:r>
            <a:r>
              <a:rPr lang="es-AR" sz="2800" smtClean="0">
                <a:solidFill>
                  <a:srgbClr val="262626"/>
                </a:solidFill>
                <a:latin typeface="Courier New" pitchFamily="49" charset="0"/>
                <a:cs typeface="Courier New" pitchFamily="49" charset="0"/>
              </a:rPr>
              <a:t>	</a:t>
            </a:r>
            <a:r>
              <a:rPr lang="en-US" sz="2800" b="1" smtClean="0">
                <a:solidFill>
                  <a:srgbClr val="000000"/>
                </a:solidFill>
                <a:latin typeface="Courier New" pitchFamily="49" charset="0"/>
                <a:cs typeface="Courier New" pitchFamily="49" charset="0"/>
              </a:rPr>
              <a:t>end</a:t>
            </a:r>
            <a:r>
              <a:rPr lang="en-US" sz="2800">
                <a:solidFill>
                  <a:srgbClr val="000000"/>
                </a:solidFill>
                <a:latin typeface="Courier New" pitchFamily="49" charset="0"/>
                <a:cs typeface="Courier New" pitchFamily="49" charset="0"/>
              </a:rPr>
              <a:t>;</a:t>
            </a:r>
          </a:p>
          <a:p>
            <a:pPr>
              <a:buClrTx/>
              <a:buFontTx/>
              <a:buNone/>
              <a:tabLst>
                <a:tab pos="717550" algn="l"/>
                <a:tab pos="1435100"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endParaRPr lang="es-AR" sz="2800">
              <a:solidFill>
                <a:srgbClr val="262626"/>
              </a:solidFill>
              <a:latin typeface="Courier New" pitchFamily="49" charset="0"/>
              <a:cs typeface="Courier New" pitchFamily="49" charset="0"/>
            </a:endParaRPr>
          </a:p>
          <a:p>
            <a:pPr>
              <a:buClrTx/>
              <a:buFontTx/>
              <a:buNone/>
              <a:tabLst>
                <a:tab pos="717550" algn="l"/>
                <a:tab pos="1435100"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2800" smtClean="0">
                <a:solidFill>
                  <a:srgbClr val="262626"/>
                </a:solidFill>
                <a:latin typeface="Courier New" pitchFamily="49" charset="0"/>
                <a:cs typeface="Courier New" pitchFamily="49" charset="0"/>
              </a:rPr>
              <a:t>	v</a:t>
            </a:r>
            <a:r>
              <a:rPr lang="en-US" sz="2800" smtClean="0">
                <a:solidFill>
                  <a:srgbClr val="262626"/>
                </a:solidFill>
                <a:latin typeface="Courier New" pitchFamily="49" charset="0"/>
                <a:cs typeface="Courier New" pitchFamily="49" charset="0"/>
              </a:rPr>
              <a:t>entas = </a:t>
            </a:r>
            <a:r>
              <a:rPr lang="en-US" sz="2800" b="1" smtClean="0">
                <a:solidFill>
                  <a:srgbClr val="262626"/>
                </a:solidFill>
                <a:latin typeface="Courier New" pitchFamily="49" charset="0"/>
                <a:cs typeface="Courier New" pitchFamily="49" charset="0"/>
              </a:rPr>
              <a:t>file of </a:t>
            </a:r>
            <a:r>
              <a:rPr lang="es-AR" sz="2800" smtClean="0">
                <a:solidFill>
                  <a:srgbClr val="262626"/>
                </a:solidFill>
                <a:latin typeface="Courier New" pitchFamily="49" charset="0"/>
                <a:cs typeface="Courier New" pitchFamily="49" charset="0"/>
              </a:rPr>
              <a:t>reg_venta</a:t>
            </a:r>
            <a:r>
              <a:rPr lang="en-US" sz="2800" smtClean="0">
                <a:solidFill>
                  <a:srgbClr val="262626"/>
                </a:solidFill>
                <a:latin typeface="Courier New" pitchFamily="49" charset="0"/>
                <a:cs typeface="Courier New" pitchFamily="49" charset="0"/>
              </a:rPr>
              <a:t>;</a:t>
            </a:r>
            <a:endParaRPr lang="en-US" sz="2800">
              <a:solidFill>
                <a:srgbClr val="262626"/>
              </a:solidFill>
              <a:latin typeface="Courier New" pitchFamily="49" charset="0"/>
              <a:cs typeface="Courier New" pitchFamily="49"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dissolve">
                                      <p:cBhvr>
                                        <p:cTn id="7" dur="500"/>
                                        <p:tgtEl>
                                          <p:spTgt spid="9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rgbClr val="FFFFFF"/>
            </a:gs>
            <a:gs pos="100000">
              <a:srgbClr val="CEE9F8"/>
            </a:gs>
          </a:gsLst>
          <a:path path="shape">
            <a:fillToRect l="50000" t="50000" r="50000" b="50000"/>
          </a:path>
        </a:gradFill>
        <a:effectLst/>
      </p:bgPr>
    </p:bg>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503238" y="792163"/>
            <a:ext cx="779462" cy="365125"/>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B97A7F94-4123-4124-BC41-195A58292954}" type="slidenum">
              <a:rPr lang="es-AR">
                <a:solidFill>
                  <a:srgbClr val="000000"/>
                </a:solidFill>
                <a:latin typeface="Century Gothic" charset="0"/>
                <a:ea typeface="DejaVu Sans Condensed" charset="0"/>
                <a:cs typeface="DejaVu Sans Condensed" charset="0"/>
              </a:rPr>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a:t>
            </a:fld>
            <a:endParaRPr lang="es-AR">
              <a:solidFill>
                <a:srgbClr val="000000"/>
              </a:solidFill>
              <a:latin typeface="Century Gothic" charset="0"/>
              <a:ea typeface="DejaVu Sans Condensed" charset="0"/>
              <a:cs typeface="DejaVu Sans Condensed" charset="0"/>
            </a:endParaRPr>
          </a:p>
        </p:txBody>
      </p:sp>
      <p:sp>
        <p:nvSpPr>
          <p:cNvPr id="10243" name="Text Box 3"/>
          <p:cNvSpPr txBox="1">
            <a:spLocks noChangeArrowheads="1"/>
          </p:cNvSpPr>
          <p:nvPr/>
        </p:nvSpPr>
        <p:spPr bwMode="auto">
          <a:xfrm>
            <a:off x="2697163" y="1635125"/>
            <a:ext cx="7772400" cy="4495800"/>
          </a:xfrm>
          <a:prstGeom prst="rect">
            <a:avLst/>
          </a:prstGeom>
          <a:noFill/>
          <a:ln w="9525" cap="flat">
            <a:noFill/>
            <a:round/>
            <a:headEnd/>
            <a:tailEnd/>
          </a:ln>
          <a:effectLst/>
        </p:spPr>
        <p:txBody>
          <a:bodyPr wrap="none" anchor="ctr"/>
          <a:lstStyle/>
          <a:p>
            <a:endParaRPr lang="en-US"/>
          </a:p>
        </p:txBody>
      </p:sp>
      <p:sp>
        <p:nvSpPr>
          <p:cNvPr id="10244" name="Text Box 4"/>
          <p:cNvSpPr txBox="1">
            <a:spLocks noChangeArrowheads="1"/>
          </p:cNvSpPr>
          <p:nvPr/>
        </p:nvSpPr>
        <p:spPr bwMode="auto">
          <a:xfrm>
            <a:off x="1881952" y="725458"/>
            <a:ext cx="10311636" cy="6132542"/>
          </a:xfrm>
          <a:prstGeom prst="rect">
            <a:avLst/>
          </a:prstGeom>
          <a:noFill/>
          <a:ln w="9525" cap="flat">
            <a:noFill/>
            <a:round/>
            <a:headEnd/>
            <a:tailEnd/>
          </a:ln>
          <a:effectLst/>
        </p:spPr>
        <p:txBody>
          <a:bodyPr lIns="90000" tIns="45000" rIns="90000" bIns="45000"/>
          <a:lstStyle/>
          <a:p>
            <a:pPr>
              <a:buClrTx/>
              <a:buFontTx/>
              <a:buNone/>
              <a:tabLst>
                <a:tab pos="712788" algn="l"/>
                <a:tab pos="1436688"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r>
              <a:rPr lang="es-AR" sz="2800" b="1">
                <a:solidFill>
                  <a:srgbClr val="1C1C1C"/>
                </a:solidFill>
                <a:latin typeface="Courier New" pitchFamily="49" charset="0"/>
                <a:cs typeface="Courier New" pitchFamily="49" charset="0"/>
              </a:rPr>
              <a:t>var</a:t>
            </a:r>
          </a:p>
          <a:p>
            <a:pPr>
              <a:buClrTx/>
              <a:buFontTx/>
              <a:buNone/>
              <a:tabLst>
                <a:tab pos="712788" algn="l"/>
                <a:tab pos="1436688"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r>
              <a:rPr lang="es-AR" sz="2800">
                <a:solidFill>
                  <a:srgbClr val="1C1C1C"/>
                </a:solidFill>
                <a:latin typeface="Courier New" pitchFamily="49" charset="0"/>
                <a:cs typeface="Courier New" pitchFamily="49" charset="0"/>
              </a:rPr>
              <a:t> </a:t>
            </a:r>
            <a:r>
              <a:rPr lang="es-AR" sz="2800" smtClean="0">
                <a:solidFill>
                  <a:srgbClr val="1C1C1C"/>
                </a:solidFill>
                <a:latin typeface="Courier New" pitchFamily="49" charset="0"/>
                <a:cs typeface="Courier New" pitchFamily="49" charset="0"/>
              </a:rPr>
              <a:t>	reg</a:t>
            </a:r>
            <a:r>
              <a:rPr lang="es-AR" sz="2800">
                <a:solidFill>
                  <a:srgbClr val="1C1C1C"/>
                </a:solidFill>
                <a:latin typeface="Courier New" pitchFamily="49" charset="0"/>
                <a:cs typeface="Courier New" pitchFamily="49" charset="0"/>
              </a:rPr>
              <a:t>: </a:t>
            </a:r>
            <a:r>
              <a:rPr lang="es-AR" sz="2800" smtClean="0">
                <a:solidFill>
                  <a:srgbClr val="262626"/>
                </a:solidFill>
                <a:latin typeface="Courier New" pitchFamily="49" charset="0"/>
                <a:cs typeface="Courier New" pitchFamily="49" charset="0"/>
              </a:rPr>
              <a:t>reg_venta</a:t>
            </a:r>
            <a:r>
              <a:rPr lang="es-AR" sz="2800" smtClean="0">
                <a:solidFill>
                  <a:srgbClr val="1C1C1C"/>
                </a:solidFill>
                <a:latin typeface="Courier New" pitchFamily="49" charset="0"/>
                <a:cs typeface="Courier New" pitchFamily="49" charset="0"/>
              </a:rPr>
              <a:t>;</a:t>
            </a:r>
            <a:endParaRPr lang="es-AR" sz="2800">
              <a:solidFill>
                <a:srgbClr val="1C1C1C"/>
              </a:solidFill>
              <a:latin typeface="Courier New" pitchFamily="49" charset="0"/>
              <a:cs typeface="Courier New" pitchFamily="49" charset="0"/>
            </a:endParaRPr>
          </a:p>
          <a:p>
            <a:pPr>
              <a:buClrTx/>
              <a:buFontTx/>
              <a:buNone/>
              <a:tabLst>
                <a:tab pos="712788" algn="l"/>
                <a:tab pos="1436688"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r>
              <a:rPr lang="es-AR" sz="2800">
                <a:solidFill>
                  <a:srgbClr val="1C1C1C"/>
                </a:solidFill>
                <a:latin typeface="Courier New" pitchFamily="49" charset="0"/>
                <a:cs typeface="Courier New" pitchFamily="49" charset="0"/>
              </a:rPr>
              <a:t> </a:t>
            </a:r>
            <a:r>
              <a:rPr lang="es-AR" sz="2800" smtClean="0">
                <a:solidFill>
                  <a:srgbClr val="1C1C1C"/>
                </a:solidFill>
                <a:latin typeface="Courier New" pitchFamily="49" charset="0"/>
                <a:cs typeface="Courier New" pitchFamily="49" charset="0"/>
              </a:rPr>
              <a:t>	archivo</a:t>
            </a:r>
            <a:r>
              <a:rPr lang="es-AR" sz="2800">
                <a:solidFill>
                  <a:srgbClr val="1C1C1C"/>
                </a:solidFill>
                <a:latin typeface="Courier New" pitchFamily="49" charset="0"/>
                <a:cs typeface="Courier New" pitchFamily="49" charset="0"/>
              </a:rPr>
              <a:t>: </a:t>
            </a:r>
            <a:r>
              <a:rPr lang="es-AR" sz="2800" smtClean="0">
                <a:solidFill>
                  <a:srgbClr val="1C1C1C"/>
                </a:solidFill>
                <a:latin typeface="Courier New" pitchFamily="49" charset="0"/>
                <a:cs typeface="Courier New" pitchFamily="49" charset="0"/>
              </a:rPr>
              <a:t>ventas</a:t>
            </a:r>
            <a:r>
              <a:rPr lang="es-AR" sz="2800">
                <a:solidFill>
                  <a:srgbClr val="1C1C1C"/>
                </a:solidFill>
                <a:latin typeface="Courier New" pitchFamily="49" charset="0"/>
                <a:cs typeface="Courier New" pitchFamily="49" charset="0"/>
              </a:rPr>
              <a:t>;</a:t>
            </a:r>
          </a:p>
          <a:p>
            <a:pPr>
              <a:buClrTx/>
              <a:buFontTx/>
              <a:buNone/>
              <a:tabLst>
                <a:tab pos="712788" algn="l"/>
                <a:tab pos="1436688"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r>
              <a:rPr lang="es-AR" sz="2800">
                <a:solidFill>
                  <a:srgbClr val="1C1C1C"/>
                </a:solidFill>
                <a:latin typeface="Courier New" pitchFamily="49" charset="0"/>
                <a:cs typeface="Courier New" pitchFamily="49" charset="0"/>
              </a:rPr>
              <a:t> </a:t>
            </a:r>
            <a:r>
              <a:rPr lang="es-AR" sz="2800" smtClean="0">
                <a:solidFill>
                  <a:srgbClr val="1C1C1C"/>
                </a:solidFill>
                <a:latin typeface="Courier New" pitchFamily="49" charset="0"/>
                <a:cs typeface="Courier New" pitchFamily="49" charset="0"/>
              </a:rPr>
              <a:t>	total</a:t>
            </a:r>
            <a:r>
              <a:rPr lang="es-AR" sz="2800">
                <a:solidFill>
                  <a:srgbClr val="1C1C1C"/>
                </a:solidFill>
                <a:latin typeface="Courier New" pitchFamily="49" charset="0"/>
                <a:cs typeface="Courier New" pitchFamily="49" charset="0"/>
              </a:rPr>
              <a:t>, </a:t>
            </a:r>
            <a:r>
              <a:rPr lang="es-AR" sz="2800" smtClean="0">
                <a:solidFill>
                  <a:srgbClr val="1C1C1C"/>
                </a:solidFill>
                <a:latin typeface="Courier New" pitchFamily="49" charset="0"/>
                <a:cs typeface="Courier New" pitchFamily="49" charset="0"/>
              </a:rPr>
              <a:t>totProv</a:t>
            </a:r>
            <a:r>
              <a:rPr lang="es-AR" sz="2800">
                <a:solidFill>
                  <a:srgbClr val="1C1C1C"/>
                </a:solidFill>
                <a:latin typeface="Courier New" pitchFamily="49" charset="0"/>
                <a:cs typeface="Courier New" pitchFamily="49" charset="0"/>
              </a:rPr>
              <a:t>, </a:t>
            </a:r>
            <a:r>
              <a:rPr lang="es-AR" sz="2800" smtClean="0">
                <a:solidFill>
                  <a:srgbClr val="1C1C1C"/>
                </a:solidFill>
                <a:latin typeface="Courier New" pitchFamily="49" charset="0"/>
                <a:cs typeface="Courier New" pitchFamily="49" charset="0"/>
              </a:rPr>
              <a:t>totCiudad</a:t>
            </a:r>
            <a:r>
              <a:rPr lang="es-AR" sz="2800">
                <a:solidFill>
                  <a:srgbClr val="1C1C1C"/>
                </a:solidFill>
                <a:latin typeface="Courier New" pitchFamily="49" charset="0"/>
                <a:cs typeface="Courier New" pitchFamily="49" charset="0"/>
              </a:rPr>
              <a:t>, </a:t>
            </a:r>
            <a:r>
              <a:rPr lang="es-AR" sz="2800" smtClean="0">
                <a:solidFill>
                  <a:srgbClr val="1C1C1C"/>
                </a:solidFill>
                <a:latin typeface="Courier New" pitchFamily="49" charset="0"/>
                <a:cs typeface="Courier New" pitchFamily="49" charset="0"/>
              </a:rPr>
              <a:t>totSuc</a:t>
            </a:r>
            <a:r>
              <a:rPr lang="es-AR" sz="2800">
                <a:solidFill>
                  <a:srgbClr val="1C1C1C"/>
                </a:solidFill>
                <a:latin typeface="Courier New" pitchFamily="49" charset="0"/>
                <a:cs typeface="Courier New" pitchFamily="49" charset="0"/>
              </a:rPr>
              <a:t>: </a:t>
            </a:r>
            <a:r>
              <a:rPr lang="es-AR" sz="2800" b="1">
                <a:solidFill>
                  <a:srgbClr val="1C1C1C"/>
                </a:solidFill>
                <a:latin typeface="Courier New" pitchFamily="49" charset="0"/>
                <a:cs typeface="Courier New" pitchFamily="49" charset="0"/>
              </a:rPr>
              <a:t>integer</a:t>
            </a:r>
            <a:r>
              <a:rPr lang="es-AR" sz="2800">
                <a:solidFill>
                  <a:srgbClr val="1C1C1C"/>
                </a:solidFill>
                <a:latin typeface="Courier New" pitchFamily="49" charset="0"/>
                <a:cs typeface="Courier New" pitchFamily="49" charset="0"/>
              </a:rPr>
              <a:t>;</a:t>
            </a:r>
          </a:p>
          <a:p>
            <a:pPr>
              <a:buClrTx/>
              <a:buFontTx/>
              <a:buNone/>
              <a:tabLst>
                <a:tab pos="712788" algn="l"/>
                <a:tab pos="1436688"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r>
              <a:rPr lang="es-AR" sz="2800">
                <a:solidFill>
                  <a:srgbClr val="1C1C1C"/>
                </a:solidFill>
                <a:latin typeface="Courier New" pitchFamily="49" charset="0"/>
                <a:cs typeface="Courier New" pitchFamily="49" charset="0"/>
              </a:rPr>
              <a:t> </a:t>
            </a:r>
            <a:r>
              <a:rPr lang="es-AR" sz="2800" smtClean="0">
                <a:solidFill>
                  <a:srgbClr val="1C1C1C"/>
                </a:solidFill>
                <a:latin typeface="Courier New" pitchFamily="49" charset="0"/>
                <a:cs typeface="Courier New" pitchFamily="49" charset="0"/>
              </a:rPr>
              <a:t>	prov</a:t>
            </a:r>
            <a:r>
              <a:rPr lang="es-AR" sz="2800">
                <a:solidFill>
                  <a:srgbClr val="1C1C1C"/>
                </a:solidFill>
                <a:latin typeface="Courier New" pitchFamily="49" charset="0"/>
                <a:cs typeface="Courier New" pitchFamily="49" charset="0"/>
              </a:rPr>
              <a:t>, ciudad, sucursal: nombre;   </a:t>
            </a:r>
          </a:p>
          <a:p>
            <a:pPr>
              <a:buClrTx/>
              <a:buFontTx/>
              <a:buNone/>
              <a:tabLst>
                <a:tab pos="712788" algn="l"/>
                <a:tab pos="1436688"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endParaRPr lang="es-AR" sz="2800">
              <a:solidFill>
                <a:srgbClr val="1C1C1C"/>
              </a:solidFill>
              <a:latin typeface="Courier New" pitchFamily="49" charset="0"/>
              <a:cs typeface="Courier New" pitchFamily="49" charset="0"/>
            </a:endParaRPr>
          </a:p>
          <a:p>
            <a:pPr>
              <a:buClrTx/>
              <a:buFontTx/>
              <a:buNone/>
              <a:tabLst>
                <a:tab pos="712788" algn="l"/>
                <a:tab pos="1436688"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r>
              <a:rPr lang="es-AR" sz="2800" b="1">
                <a:solidFill>
                  <a:srgbClr val="1C1C1C"/>
                </a:solidFill>
                <a:latin typeface="Courier New" pitchFamily="49" charset="0"/>
                <a:cs typeface="Courier New" pitchFamily="49" charset="0"/>
              </a:rPr>
              <a:t>procedure</a:t>
            </a:r>
            <a:r>
              <a:rPr lang="es-AR" sz="2800">
                <a:solidFill>
                  <a:srgbClr val="1C1C1C"/>
                </a:solidFill>
                <a:latin typeface="Courier New" pitchFamily="49" charset="0"/>
                <a:cs typeface="Courier New" pitchFamily="49" charset="0"/>
              </a:rPr>
              <a:t> </a:t>
            </a:r>
            <a:r>
              <a:rPr lang="es-AR" sz="2800" smtClean="0">
                <a:solidFill>
                  <a:srgbClr val="1C1C1C"/>
                </a:solidFill>
                <a:latin typeface="Courier New" pitchFamily="49" charset="0"/>
                <a:cs typeface="Courier New" pitchFamily="49" charset="0"/>
              </a:rPr>
              <a:t>leer(</a:t>
            </a:r>
            <a:r>
              <a:rPr lang="es-AR" sz="2800" b="1" smtClean="0">
                <a:solidFill>
                  <a:srgbClr val="1C1C1C"/>
                </a:solidFill>
                <a:latin typeface="Courier New" pitchFamily="49" charset="0"/>
                <a:cs typeface="Courier New" pitchFamily="49" charset="0"/>
              </a:rPr>
              <a:t>var</a:t>
            </a:r>
            <a:r>
              <a:rPr lang="es-AR" sz="2800" smtClean="0">
                <a:solidFill>
                  <a:srgbClr val="1C1C1C"/>
                </a:solidFill>
                <a:latin typeface="Courier New" pitchFamily="49" charset="0"/>
                <a:cs typeface="Courier New" pitchFamily="49" charset="0"/>
              </a:rPr>
              <a:t> </a:t>
            </a:r>
            <a:r>
              <a:rPr lang="es-AR" sz="2800">
                <a:solidFill>
                  <a:srgbClr val="1C1C1C"/>
                </a:solidFill>
                <a:latin typeface="Courier New" pitchFamily="49" charset="0"/>
                <a:cs typeface="Courier New" pitchFamily="49" charset="0"/>
              </a:rPr>
              <a:t>archivo: </a:t>
            </a:r>
            <a:r>
              <a:rPr lang="es-AR" sz="2800" smtClean="0">
                <a:solidFill>
                  <a:srgbClr val="1C1C1C"/>
                </a:solidFill>
                <a:latin typeface="Courier New" pitchFamily="49" charset="0"/>
                <a:cs typeface="Courier New" pitchFamily="49" charset="0"/>
              </a:rPr>
              <a:t>ventas</a:t>
            </a:r>
            <a:r>
              <a:rPr lang="es-AR" sz="2800">
                <a:solidFill>
                  <a:srgbClr val="1C1C1C"/>
                </a:solidFill>
                <a:latin typeface="Courier New" pitchFamily="49" charset="0"/>
                <a:cs typeface="Courier New" pitchFamily="49" charset="0"/>
              </a:rPr>
              <a:t>; </a:t>
            </a:r>
            <a:endParaRPr lang="es-AR" sz="2800" smtClean="0">
              <a:solidFill>
                <a:srgbClr val="1C1C1C"/>
              </a:solidFill>
              <a:latin typeface="Courier New" pitchFamily="49" charset="0"/>
              <a:cs typeface="Courier New" pitchFamily="49" charset="0"/>
            </a:endParaRPr>
          </a:p>
          <a:p>
            <a:pPr>
              <a:buClrTx/>
              <a:buFontTx/>
              <a:buNone/>
              <a:tabLst>
                <a:tab pos="712788" algn="l"/>
                <a:tab pos="1436688" algn="l"/>
                <a:tab pos="2160588" algn="l"/>
                <a:tab pos="2609850" algn="l"/>
                <a:tab pos="3059113" algn="l"/>
                <a:tab pos="3135313"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r>
              <a:rPr lang="es-AR" sz="2800">
                <a:solidFill>
                  <a:srgbClr val="1C1C1C"/>
                </a:solidFill>
                <a:latin typeface="Courier New" pitchFamily="49" charset="0"/>
                <a:cs typeface="Courier New" pitchFamily="49" charset="0"/>
              </a:rPr>
              <a:t>	</a:t>
            </a:r>
            <a:r>
              <a:rPr lang="es-AR" sz="2800" smtClean="0">
                <a:solidFill>
                  <a:srgbClr val="1C1C1C"/>
                </a:solidFill>
                <a:latin typeface="Courier New" pitchFamily="49" charset="0"/>
                <a:cs typeface="Courier New" pitchFamily="49" charset="0"/>
              </a:rPr>
              <a:t>					</a:t>
            </a:r>
            <a:r>
              <a:rPr lang="es-AR" sz="2800" b="1" smtClean="0">
                <a:solidFill>
                  <a:srgbClr val="1C1C1C"/>
                </a:solidFill>
                <a:latin typeface="Courier New" pitchFamily="49" charset="0"/>
                <a:cs typeface="Courier New" pitchFamily="49" charset="0"/>
              </a:rPr>
              <a:t>var</a:t>
            </a:r>
            <a:r>
              <a:rPr lang="es-AR" sz="2800" smtClean="0">
                <a:solidFill>
                  <a:srgbClr val="1C1C1C"/>
                </a:solidFill>
                <a:latin typeface="Courier New" pitchFamily="49" charset="0"/>
                <a:cs typeface="Courier New" pitchFamily="49" charset="0"/>
              </a:rPr>
              <a:t> </a:t>
            </a:r>
            <a:r>
              <a:rPr lang="es-AR" sz="2800">
                <a:solidFill>
                  <a:srgbClr val="1C1C1C"/>
                </a:solidFill>
                <a:latin typeface="Courier New" pitchFamily="49" charset="0"/>
                <a:cs typeface="Courier New" pitchFamily="49" charset="0"/>
              </a:rPr>
              <a:t>dato</a:t>
            </a:r>
            <a:r>
              <a:rPr lang="es-AR" sz="2800" smtClean="0">
                <a:solidFill>
                  <a:srgbClr val="1C1C1C"/>
                </a:solidFill>
                <a:latin typeface="Courier New" pitchFamily="49" charset="0"/>
                <a:cs typeface="Courier New" pitchFamily="49" charset="0"/>
              </a:rPr>
              <a:t>: </a:t>
            </a:r>
            <a:r>
              <a:rPr lang="es-AR" sz="2800" smtClean="0">
                <a:solidFill>
                  <a:srgbClr val="262626"/>
                </a:solidFill>
                <a:latin typeface="Courier New" pitchFamily="49" charset="0"/>
                <a:cs typeface="Courier New" pitchFamily="49" charset="0"/>
              </a:rPr>
              <a:t>reg_venta</a:t>
            </a:r>
            <a:r>
              <a:rPr lang="es-AR" sz="2800" smtClean="0">
                <a:solidFill>
                  <a:srgbClr val="1C1C1C"/>
                </a:solidFill>
                <a:latin typeface="Courier New" pitchFamily="49" charset="0"/>
                <a:cs typeface="Courier New" pitchFamily="49" charset="0"/>
              </a:rPr>
              <a:t>);</a:t>
            </a:r>
            <a:endParaRPr lang="es-AR" sz="2800">
              <a:solidFill>
                <a:srgbClr val="1C1C1C"/>
              </a:solidFill>
              <a:latin typeface="Courier New" pitchFamily="49" charset="0"/>
              <a:cs typeface="Courier New" pitchFamily="49" charset="0"/>
            </a:endParaRPr>
          </a:p>
          <a:p>
            <a:pPr>
              <a:buClrTx/>
              <a:buFontTx/>
              <a:buNone/>
              <a:tabLst>
                <a:tab pos="712788" algn="l"/>
                <a:tab pos="1436688"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r>
              <a:rPr lang="en-US" sz="2800" b="1" smtClean="0">
                <a:solidFill>
                  <a:srgbClr val="1C1C1C"/>
                </a:solidFill>
                <a:latin typeface="Courier New" pitchFamily="49" charset="0"/>
                <a:cs typeface="Courier New" pitchFamily="49" charset="0"/>
              </a:rPr>
              <a:t>begin</a:t>
            </a:r>
            <a:endParaRPr lang="en-US" sz="2800" b="1">
              <a:solidFill>
                <a:srgbClr val="1C1C1C"/>
              </a:solidFill>
              <a:latin typeface="Courier New" pitchFamily="49" charset="0"/>
              <a:cs typeface="Courier New" pitchFamily="49" charset="0"/>
            </a:endParaRPr>
          </a:p>
          <a:p>
            <a:pPr>
              <a:buClrTx/>
              <a:buFontTx/>
              <a:buNone/>
              <a:tabLst>
                <a:tab pos="712788" algn="l"/>
                <a:tab pos="1436688"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r>
              <a:rPr lang="es-AR" sz="2800" smtClean="0">
                <a:solidFill>
                  <a:srgbClr val="1C1C1C"/>
                </a:solidFill>
                <a:latin typeface="Courier New" pitchFamily="49" charset="0"/>
                <a:cs typeface="Courier New" pitchFamily="49" charset="0"/>
              </a:rPr>
              <a:t>	</a:t>
            </a:r>
            <a:r>
              <a:rPr lang="en-US" sz="2800" b="1" smtClean="0">
                <a:solidFill>
                  <a:srgbClr val="1C1C1C"/>
                </a:solidFill>
                <a:latin typeface="Courier New" pitchFamily="49" charset="0"/>
                <a:cs typeface="Courier New" pitchFamily="49" charset="0"/>
              </a:rPr>
              <a:t>if</a:t>
            </a:r>
            <a:r>
              <a:rPr lang="en-US" sz="2800" smtClean="0">
                <a:solidFill>
                  <a:srgbClr val="1C1C1C"/>
                </a:solidFill>
                <a:latin typeface="Courier New" pitchFamily="49" charset="0"/>
                <a:cs typeface="Courier New" pitchFamily="49" charset="0"/>
              </a:rPr>
              <a:t> </a:t>
            </a:r>
            <a:r>
              <a:rPr lang="en-US" sz="2800">
                <a:solidFill>
                  <a:srgbClr val="1C1C1C"/>
                </a:solidFill>
                <a:latin typeface="Courier New" pitchFamily="49" charset="0"/>
                <a:cs typeface="Courier New" pitchFamily="49" charset="0"/>
              </a:rPr>
              <a:t>(</a:t>
            </a:r>
            <a:r>
              <a:rPr lang="en-US" sz="2800" b="1" smtClean="0">
                <a:solidFill>
                  <a:srgbClr val="1C1C1C"/>
                </a:solidFill>
                <a:latin typeface="Courier New" pitchFamily="49" charset="0"/>
                <a:cs typeface="Courier New" pitchFamily="49" charset="0"/>
              </a:rPr>
              <a:t>not</a:t>
            </a:r>
            <a:r>
              <a:rPr lang="en-US" sz="2800" smtClean="0">
                <a:solidFill>
                  <a:srgbClr val="1C1C1C"/>
                </a:solidFill>
                <a:latin typeface="Courier New" pitchFamily="49" charset="0"/>
                <a:cs typeface="Courier New" pitchFamily="49" charset="0"/>
              </a:rPr>
              <a:t>(</a:t>
            </a:r>
            <a:r>
              <a:rPr lang="en-US" sz="2800" b="1" smtClean="0">
                <a:solidFill>
                  <a:srgbClr val="1C1C1C"/>
                </a:solidFill>
                <a:latin typeface="Courier New" pitchFamily="49" charset="0"/>
                <a:cs typeface="Courier New" pitchFamily="49" charset="0"/>
              </a:rPr>
              <a:t>EOF</a:t>
            </a:r>
            <a:r>
              <a:rPr lang="en-US" sz="2800" smtClean="0">
                <a:solidFill>
                  <a:srgbClr val="1C1C1C"/>
                </a:solidFill>
                <a:latin typeface="Courier New" pitchFamily="49" charset="0"/>
                <a:cs typeface="Courier New" pitchFamily="49" charset="0"/>
              </a:rPr>
              <a:t>(archivo))) </a:t>
            </a:r>
            <a:r>
              <a:rPr lang="en-US" sz="2800" b="1" smtClean="0">
                <a:solidFill>
                  <a:srgbClr val="1C1C1C"/>
                </a:solidFill>
                <a:latin typeface="Courier New" pitchFamily="49" charset="0"/>
                <a:cs typeface="Courier New" pitchFamily="49" charset="0"/>
              </a:rPr>
              <a:t>then </a:t>
            </a:r>
            <a:endParaRPr lang="en-US" sz="2800" b="1">
              <a:solidFill>
                <a:srgbClr val="1C1C1C"/>
              </a:solidFill>
              <a:latin typeface="Courier New" pitchFamily="49" charset="0"/>
              <a:cs typeface="Courier New" pitchFamily="49" charset="0"/>
            </a:endParaRPr>
          </a:p>
          <a:p>
            <a:pPr>
              <a:buClrTx/>
              <a:buFontTx/>
              <a:buNone/>
              <a:tabLst>
                <a:tab pos="712788" algn="l"/>
                <a:tab pos="1436688"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r>
              <a:rPr lang="es-AR" sz="2800" smtClean="0">
                <a:solidFill>
                  <a:srgbClr val="1C1C1C"/>
                </a:solidFill>
                <a:latin typeface="Courier New" pitchFamily="49" charset="0"/>
                <a:cs typeface="Courier New" pitchFamily="49" charset="0"/>
              </a:rPr>
              <a:t>		</a:t>
            </a:r>
            <a:r>
              <a:rPr lang="es-AR" sz="2800" b="1" smtClean="0">
                <a:solidFill>
                  <a:srgbClr val="1C1C1C"/>
                </a:solidFill>
                <a:latin typeface="Courier New" pitchFamily="49" charset="0"/>
                <a:cs typeface="Courier New" pitchFamily="49" charset="0"/>
              </a:rPr>
              <a:t>read </a:t>
            </a:r>
            <a:r>
              <a:rPr lang="es-AR" sz="2800" smtClean="0">
                <a:solidFill>
                  <a:srgbClr val="1C1C1C"/>
                </a:solidFill>
                <a:latin typeface="Courier New" pitchFamily="49" charset="0"/>
                <a:cs typeface="Courier New" pitchFamily="49" charset="0"/>
              </a:rPr>
              <a:t>(archivo, dato</a:t>
            </a:r>
            <a:r>
              <a:rPr lang="es-AR" sz="2800">
                <a:solidFill>
                  <a:srgbClr val="1C1C1C"/>
                </a:solidFill>
                <a:latin typeface="Courier New" pitchFamily="49" charset="0"/>
                <a:cs typeface="Courier New" pitchFamily="49" charset="0"/>
              </a:rPr>
              <a:t>)</a:t>
            </a:r>
          </a:p>
          <a:p>
            <a:pPr>
              <a:buClrTx/>
              <a:buFontTx/>
              <a:buNone/>
              <a:tabLst>
                <a:tab pos="712788" algn="l"/>
                <a:tab pos="1436688"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r>
              <a:rPr lang="es-AR" sz="2800" smtClean="0">
                <a:solidFill>
                  <a:srgbClr val="1C1C1C"/>
                </a:solidFill>
                <a:latin typeface="Courier New" pitchFamily="49" charset="0"/>
                <a:cs typeface="Courier New" pitchFamily="49" charset="0"/>
              </a:rPr>
              <a:t>	</a:t>
            </a:r>
            <a:r>
              <a:rPr lang="es-AR" sz="2800" b="1" smtClean="0">
                <a:solidFill>
                  <a:srgbClr val="1C1C1C"/>
                </a:solidFill>
                <a:latin typeface="Courier New" pitchFamily="49" charset="0"/>
                <a:cs typeface="Courier New" pitchFamily="49" charset="0"/>
              </a:rPr>
              <a:t>else </a:t>
            </a:r>
            <a:endParaRPr lang="es-AR" sz="2800" b="1">
              <a:solidFill>
                <a:srgbClr val="1C1C1C"/>
              </a:solidFill>
              <a:latin typeface="Courier New" pitchFamily="49" charset="0"/>
              <a:cs typeface="Courier New" pitchFamily="49" charset="0"/>
            </a:endParaRPr>
          </a:p>
          <a:p>
            <a:pPr>
              <a:buClrTx/>
              <a:buFontTx/>
              <a:buNone/>
              <a:tabLst>
                <a:tab pos="712788" algn="l"/>
                <a:tab pos="1436688"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r>
              <a:rPr lang="es-AR" sz="2800" smtClean="0">
                <a:solidFill>
                  <a:srgbClr val="1C1C1C"/>
                </a:solidFill>
                <a:latin typeface="Courier New" pitchFamily="49" charset="0"/>
                <a:cs typeface="Courier New" pitchFamily="49" charset="0"/>
              </a:rPr>
              <a:t>		dato.provincia := valor_alto</a:t>
            </a:r>
            <a:r>
              <a:rPr lang="es-AR" sz="2800">
                <a:solidFill>
                  <a:srgbClr val="1C1C1C"/>
                </a:solidFill>
                <a:latin typeface="Courier New" pitchFamily="49" charset="0"/>
                <a:cs typeface="Courier New" pitchFamily="49" charset="0"/>
              </a:rPr>
              <a:t>;</a:t>
            </a:r>
          </a:p>
          <a:p>
            <a:pPr>
              <a:buClrTx/>
              <a:buFontTx/>
              <a:buNone/>
              <a:tabLst>
                <a:tab pos="712788" algn="l"/>
                <a:tab pos="1436688"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r>
              <a:rPr lang="en-US" sz="2800" b="1" smtClean="0">
                <a:solidFill>
                  <a:srgbClr val="1C1C1C"/>
                </a:solidFill>
                <a:latin typeface="Courier New" pitchFamily="49" charset="0"/>
                <a:cs typeface="Courier New" pitchFamily="49" charset="0"/>
              </a:rPr>
              <a:t>end</a:t>
            </a:r>
            <a:r>
              <a:rPr lang="en-US" sz="2800">
                <a:solidFill>
                  <a:srgbClr val="1C1C1C"/>
                </a:solidFill>
                <a:latin typeface="Courier New" pitchFamily="49" charset="0"/>
                <a:cs typeface="Courier New" pitchFamily="49" charset="0"/>
              </a:rPr>
              <a:t>;</a:t>
            </a:r>
          </a:p>
          <a:p>
            <a:pPr>
              <a:buClrTx/>
              <a:buFontTx/>
              <a:buNone/>
              <a:tabLst>
                <a:tab pos="712788" algn="l"/>
                <a:tab pos="1436688"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endParaRPr lang="es-AR" sz="2800">
              <a:solidFill>
                <a:srgbClr val="262626"/>
              </a:solidFill>
              <a:latin typeface="Courier New" pitchFamily="49" charset="0"/>
              <a:cs typeface="Courier New" pitchFamily="49" charset="0"/>
            </a:endParaRPr>
          </a:p>
          <a:p>
            <a:pPr>
              <a:buClrTx/>
              <a:buFontTx/>
              <a:buNone/>
              <a:tabLst>
                <a:tab pos="712788" algn="l"/>
                <a:tab pos="1436688"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endParaRPr lang="es-AR" sz="2800">
              <a:solidFill>
                <a:srgbClr val="262626"/>
              </a:solidFill>
              <a:latin typeface="Courier New" pitchFamily="49" charset="0"/>
              <a:cs typeface="Courier New" pitchFamily="49" charset="0"/>
            </a:endParaRPr>
          </a:p>
          <a:p>
            <a:pPr>
              <a:buClrTx/>
              <a:buFontTx/>
              <a:buNone/>
              <a:tabLst>
                <a:tab pos="712788" algn="l"/>
                <a:tab pos="1436688"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r>
              <a:rPr lang="es-AR" sz="2800">
                <a:solidFill>
                  <a:srgbClr val="262626"/>
                </a:solidFill>
                <a:latin typeface="Courier New" pitchFamily="49" charset="0"/>
                <a:cs typeface="Courier New" pitchFamily="49" charset="0"/>
              </a:rPr>
              <a:t>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0244">
                                            <p:txEl>
                                              <p:pRg st="0" end="0"/>
                                            </p:txEl>
                                          </p:spTgt>
                                        </p:tgtEl>
                                        <p:attrNameLst>
                                          <p:attrName>style.visibility</p:attrName>
                                        </p:attrNameLst>
                                      </p:cBhvr>
                                      <p:to>
                                        <p:strVal val="visible"/>
                                      </p:to>
                                    </p:set>
                                    <p:animEffect transition="in" filter="blinds(horizontal)">
                                      <p:cBhvr>
                                        <p:cTn id="7" dur="500"/>
                                        <p:tgtEl>
                                          <p:spTgt spid="10244">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0244">
                                            <p:txEl>
                                              <p:pRg st="1" end="1"/>
                                            </p:txEl>
                                          </p:spTgt>
                                        </p:tgtEl>
                                        <p:attrNameLst>
                                          <p:attrName>style.visibility</p:attrName>
                                        </p:attrNameLst>
                                      </p:cBhvr>
                                      <p:to>
                                        <p:strVal val="visible"/>
                                      </p:to>
                                    </p:set>
                                    <p:animEffect transition="in" filter="blinds(horizontal)">
                                      <p:cBhvr>
                                        <p:cTn id="11" dur="500"/>
                                        <p:tgtEl>
                                          <p:spTgt spid="10244">
                                            <p:txEl>
                                              <p:pRg st="1" end="1"/>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10244">
                                            <p:txEl>
                                              <p:pRg st="2" end="2"/>
                                            </p:txEl>
                                          </p:spTgt>
                                        </p:tgtEl>
                                        <p:attrNameLst>
                                          <p:attrName>style.visibility</p:attrName>
                                        </p:attrNameLst>
                                      </p:cBhvr>
                                      <p:to>
                                        <p:strVal val="visible"/>
                                      </p:to>
                                    </p:set>
                                    <p:animEffect transition="in" filter="blinds(horizontal)">
                                      <p:cBhvr>
                                        <p:cTn id="15" dur="500"/>
                                        <p:tgtEl>
                                          <p:spTgt spid="1024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0244">
                                            <p:txEl>
                                              <p:pRg st="3" end="3"/>
                                            </p:txEl>
                                          </p:spTgt>
                                        </p:tgtEl>
                                        <p:attrNameLst>
                                          <p:attrName>style.visibility</p:attrName>
                                        </p:attrNameLst>
                                      </p:cBhvr>
                                      <p:to>
                                        <p:strVal val="visible"/>
                                      </p:to>
                                    </p:set>
                                    <p:animEffect transition="in" filter="blinds(horizontal)">
                                      <p:cBhvr>
                                        <p:cTn id="20" dur="500"/>
                                        <p:tgtEl>
                                          <p:spTgt spid="1024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0244">
                                            <p:txEl>
                                              <p:pRg st="4" end="4"/>
                                            </p:txEl>
                                          </p:spTgt>
                                        </p:tgtEl>
                                        <p:attrNameLst>
                                          <p:attrName>style.visibility</p:attrName>
                                        </p:attrNameLst>
                                      </p:cBhvr>
                                      <p:to>
                                        <p:strVal val="visible"/>
                                      </p:to>
                                    </p:set>
                                    <p:animEffect transition="in" filter="blinds(horizontal)">
                                      <p:cBhvr>
                                        <p:cTn id="25" dur="500"/>
                                        <p:tgtEl>
                                          <p:spTgt spid="1024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0244">
                                            <p:txEl>
                                              <p:pRg st="6" end="6"/>
                                            </p:txEl>
                                          </p:spTgt>
                                        </p:tgtEl>
                                        <p:attrNameLst>
                                          <p:attrName>style.visibility</p:attrName>
                                        </p:attrNameLst>
                                      </p:cBhvr>
                                      <p:to>
                                        <p:strVal val="visible"/>
                                      </p:to>
                                    </p:set>
                                    <p:animEffect transition="in" filter="blinds(horizontal)">
                                      <p:cBhvr>
                                        <p:cTn id="30" dur="500"/>
                                        <p:tgtEl>
                                          <p:spTgt spid="10244">
                                            <p:txEl>
                                              <p:pRg st="6" end="6"/>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0244">
                                            <p:txEl>
                                              <p:pRg st="7" end="7"/>
                                            </p:txEl>
                                          </p:spTgt>
                                        </p:tgtEl>
                                        <p:attrNameLst>
                                          <p:attrName>style.visibility</p:attrName>
                                        </p:attrNameLst>
                                      </p:cBhvr>
                                      <p:to>
                                        <p:strVal val="visible"/>
                                      </p:to>
                                    </p:set>
                                    <p:animEffect transition="in" filter="blinds(horizontal)">
                                      <p:cBhvr>
                                        <p:cTn id="33" dur="500"/>
                                        <p:tgtEl>
                                          <p:spTgt spid="10244">
                                            <p:txEl>
                                              <p:pRg st="7" end="7"/>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10244">
                                            <p:txEl>
                                              <p:pRg st="8" end="8"/>
                                            </p:txEl>
                                          </p:spTgt>
                                        </p:tgtEl>
                                        <p:attrNameLst>
                                          <p:attrName>style.visibility</p:attrName>
                                        </p:attrNameLst>
                                      </p:cBhvr>
                                      <p:to>
                                        <p:strVal val="visible"/>
                                      </p:to>
                                    </p:set>
                                    <p:animEffect transition="in" filter="blinds(horizontal)">
                                      <p:cBhvr>
                                        <p:cTn id="36" dur="500"/>
                                        <p:tgtEl>
                                          <p:spTgt spid="10244">
                                            <p:txEl>
                                              <p:pRg st="8" end="8"/>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10244">
                                            <p:txEl>
                                              <p:pRg st="9" end="9"/>
                                            </p:txEl>
                                          </p:spTgt>
                                        </p:tgtEl>
                                        <p:attrNameLst>
                                          <p:attrName>style.visibility</p:attrName>
                                        </p:attrNameLst>
                                      </p:cBhvr>
                                      <p:to>
                                        <p:strVal val="visible"/>
                                      </p:to>
                                    </p:set>
                                    <p:animEffect transition="in" filter="blinds(horizontal)">
                                      <p:cBhvr>
                                        <p:cTn id="39" dur="500"/>
                                        <p:tgtEl>
                                          <p:spTgt spid="10244">
                                            <p:txEl>
                                              <p:pRg st="9" end="9"/>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10244">
                                            <p:txEl>
                                              <p:pRg st="10" end="10"/>
                                            </p:txEl>
                                          </p:spTgt>
                                        </p:tgtEl>
                                        <p:attrNameLst>
                                          <p:attrName>style.visibility</p:attrName>
                                        </p:attrNameLst>
                                      </p:cBhvr>
                                      <p:to>
                                        <p:strVal val="visible"/>
                                      </p:to>
                                    </p:set>
                                    <p:animEffect transition="in" filter="blinds(horizontal)">
                                      <p:cBhvr>
                                        <p:cTn id="42" dur="500"/>
                                        <p:tgtEl>
                                          <p:spTgt spid="10244">
                                            <p:txEl>
                                              <p:pRg st="10" end="10"/>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10244">
                                            <p:txEl>
                                              <p:pRg st="11" end="11"/>
                                            </p:txEl>
                                          </p:spTgt>
                                        </p:tgtEl>
                                        <p:attrNameLst>
                                          <p:attrName>style.visibility</p:attrName>
                                        </p:attrNameLst>
                                      </p:cBhvr>
                                      <p:to>
                                        <p:strVal val="visible"/>
                                      </p:to>
                                    </p:set>
                                    <p:animEffect transition="in" filter="blinds(horizontal)">
                                      <p:cBhvr>
                                        <p:cTn id="45" dur="500"/>
                                        <p:tgtEl>
                                          <p:spTgt spid="10244">
                                            <p:txEl>
                                              <p:pRg st="11" end="11"/>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10244">
                                            <p:txEl>
                                              <p:pRg st="12" end="12"/>
                                            </p:txEl>
                                          </p:spTgt>
                                        </p:tgtEl>
                                        <p:attrNameLst>
                                          <p:attrName>style.visibility</p:attrName>
                                        </p:attrNameLst>
                                      </p:cBhvr>
                                      <p:to>
                                        <p:strVal val="visible"/>
                                      </p:to>
                                    </p:set>
                                    <p:animEffect transition="in" filter="blinds(horizontal)">
                                      <p:cBhvr>
                                        <p:cTn id="48" dur="500"/>
                                        <p:tgtEl>
                                          <p:spTgt spid="10244">
                                            <p:txEl>
                                              <p:pRg st="12" end="12"/>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10244">
                                            <p:txEl>
                                              <p:pRg st="13" end="13"/>
                                            </p:txEl>
                                          </p:spTgt>
                                        </p:tgtEl>
                                        <p:attrNameLst>
                                          <p:attrName>style.visibility</p:attrName>
                                        </p:attrNameLst>
                                      </p:cBhvr>
                                      <p:to>
                                        <p:strVal val="visible"/>
                                      </p:to>
                                    </p:set>
                                    <p:animEffect transition="in" filter="blinds(horizontal)">
                                      <p:cBhvr>
                                        <p:cTn id="51" dur="500"/>
                                        <p:tgtEl>
                                          <p:spTgt spid="1024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rgbClr val="FFFFFF"/>
            </a:gs>
            <a:gs pos="100000">
              <a:srgbClr val="CEE9F8"/>
            </a:gs>
          </a:gsLst>
          <a:path path="shape">
            <a:fillToRect l="50000" t="50000" r="50000" b="50000"/>
          </a:path>
        </a:gradFill>
        <a:effectLst/>
      </p:bgPr>
    </p:bg>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503238" y="792163"/>
            <a:ext cx="779462" cy="365125"/>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68C8F4F6-5609-48FC-966D-4C12E25607E5}" type="slidenum">
              <a:rPr lang="es-AR">
                <a:solidFill>
                  <a:srgbClr val="000000"/>
                </a:solidFill>
                <a:latin typeface="Century Gothic" charset="0"/>
                <a:ea typeface="DejaVu Sans Condensed" charset="0"/>
                <a:cs typeface="DejaVu Sans Condensed" charset="0"/>
              </a:rPr>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a:t>
            </a:fld>
            <a:endParaRPr lang="es-AR">
              <a:solidFill>
                <a:srgbClr val="000000"/>
              </a:solidFill>
              <a:latin typeface="Century Gothic" charset="0"/>
              <a:ea typeface="DejaVu Sans Condensed" charset="0"/>
              <a:cs typeface="DejaVu Sans Condensed" charset="0"/>
            </a:endParaRPr>
          </a:p>
        </p:txBody>
      </p:sp>
      <p:sp>
        <p:nvSpPr>
          <p:cNvPr id="11267" name="Text Box 3"/>
          <p:cNvSpPr txBox="1">
            <a:spLocks noChangeArrowheads="1"/>
          </p:cNvSpPr>
          <p:nvPr/>
        </p:nvSpPr>
        <p:spPr bwMode="auto">
          <a:xfrm>
            <a:off x="2697163" y="1635125"/>
            <a:ext cx="7772400" cy="4495800"/>
          </a:xfrm>
          <a:prstGeom prst="rect">
            <a:avLst/>
          </a:prstGeom>
          <a:noFill/>
          <a:ln w="9525" cap="flat">
            <a:noFill/>
            <a:round/>
            <a:headEnd/>
            <a:tailEnd/>
          </a:ln>
          <a:effectLst/>
        </p:spPr>
        <p:txBody>
          <a:bodyPr wrap="none" anchor="ctr"/>
          <a:lstStyle/>
          <a:p>
            <a:endParaRPr lang="en-US"/>
          </a:p>
        </p:txBody>
      </p:sp>
      <p:sp>
        <p:nvSpPr>
          <p:cNvPr id="11268" name="Text Box 4"/>
          <p:cNvSpPr txBox="1">
            <a:spLocks noChangeArrowheads="1"/>
          </p:cNvSpPr>
          <p:nvPr/>
        </p:nvSpPr>
        <p:spPr bwMode="auto">
          <a:xfrm>
            <a:off x="1881952" y="908051"/>
            <a:ext cx="9429816" cy="5092718"/>
          </a:xfrm>
          <a:prstGeom prst="rect">
            <a:avLst/>
          </a:prstGeom>
          <a:noFill/>
          <a:ln w="9525" cap="flat">
            <a:noFill/>
            <a:round/>
            <a:headEnd/>
            <a:tailEnd/>
          </a:ln>
          <a:effectLst/>
        </p:spPr>
        <p:txBody>
          <a:bodyPr lIns="90000" tIns="45000" rIns="90000" bIns="45000"/>
          <a:lstStyle/>
          <a:p>
            <a:pPr marL="365125" indent="-239713" hangingPunct="1">
              <a:lnSpc>
                <a:spcPct val="100000"/>
              </a:lnSpc>
              <a:spcBef>
                <a:spcPts val="400"/>
              </a:spcBef>
              <a:buClrTx/>
              <a:buFontTx/>
              <a:buNone/>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endParaRPr lang="es-AR" sz="2800" b="1">
              <a:solidFill>
                <a:srgbClr val="262626"/>
              </a:solidFill>
              <a:latin typeface="Courier New" pitchFamily="49" charset="0"/>
              <a:cs typeface="Courier New" pitchFamily="49" charset="0"/>
            </a:endParaRPr>
          </a:p>
          <a:p>
            <a:pPr marL="365125" indent="-239713" hangingPunct="1">
              <a:lnSpc>
                <a:spcPct val="100000"/>
              </a:lnSpc>
              <a:spcBef>
                <a:spcPts val="400"/>
              </a:spcBef>
              <a:buClrTx/>
              <a:buFontTx/>
              <a:buNone/>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r>
              <a:rPr lang="es-AR" sz="2800" b="1" i="1" smtClean="0">
                <a:solidFill>
                  <a:srgbClr val="0070C0"/>
                </a:solidFill>
                <a:latin typeface="Courier New" pitchFamily="49" charset="0"/>
                <a:cs typeface="Courier New" pitchFamily="49" charset="0"/>
              </a:rPr>
              <a:t>{</a:t>
            </a:r>
            <a:r>
              <a:rPr lang="es-AR" sz="2800" b="1" i="1">
                <a:solidFill>
                  <a:srgbClr val="0070C0"/>
                </a:solidFill>
                <a:latin typeface="Courier New" pitchFamily="49" charset="0"/>
                <a:cs typeface="Courier New" pitchFamily="49" charset="0"/>
              </a:rPr>
              <a:t>programa principal}</a:t>
            </a:r>
          </a:p>
          <a:p>
            <a:pPr marL="365125" indent="-239713">
              <a:buClrTx/>
              <a:buFontTx/>
              <a:buNone/>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endParaRPr lang="es-AR" sz="2800" b="1" i="1">
              <a:solidFill>
                <a:srgbClr val="262626"/>
              </a:solidFill>
              <a:latin typeface="Courier New" pitchFamily="49" charset="0"/>
              <a:cs typeface="Courier New" pitchFamily="49" charset="0"/>
            </a:endParaRPr>
          </a:p>
          <a:p>
            <a:pPr marL="365125" indent="-239713">
              <a:buClrTx/>
              <a:buFontTx/>
              <a:buNone/>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r>
              <a:rPr lang="es-AR" sz="3200" b="1">
                <a:solidFill>
                  <a:srgbClr val="262626"/>
                </a:solidFill>
                <a:latin typeface="Courier New" pitchFamily="49" charset="0"/>
                <a:cs typeface="Courier New" pitchFamily="49" charset="0"/>
              </a:rPr>
              <a:t>begin</a:t>
            </a:r>
          </a:p>
          <a:p>
            <a:pPr marL="365125" indent="-239713">
              <a:buClrTx/>
              <a:buFontTx/>
              <a:buNone/>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r>
              <a:rPr lang="es-AR" sz="3200">
                <a:solidFill>
                  <a:srgbClr val="262626"/>
                </a:solidFill>
                <a:latin typeface="Courier New" pitchFamily="49" charset="0"/>
                <a:cs typeface="Courier New" pitchFamily="49" charset="0"/>
              </a:rPr>
              <a:t>  </a:t>
            </a:r>
            <a:r>
              <a:rPr lang="en-US" sz="3200" b="1" smtClean="0">
                <a:solidFill>
                  <a:srgbClr val="000000"/>
                </a:solidFill>
                <a:latin typeface="Courier New" pitchFamily="49" charset="0"/>
                <a:cs typeface="Courier New" pitchFamily="49" charset="0"/>
              </a:rPr>
              <a:t>assign</a:t>
            </a:r>
            <a:r>
              <a:rPr lang="en-US" sz="3200" smtClean="0">
                <a:solidFill>
                  <a:srgbClr val="000000"/>
                </a:solidFill>
                <a:latin typeface="Courier New" pitchFamily="49" charset="0"/>
                <a:cs typeface="Courier New" pitchFamily="49" charset="0"/>
              </a:rPr>
              <a:t>(archivo</a:t>
            </a:r>
            <a:r>
              <a:rPr lang="en-US" sz="3200">
                <a:solidFill>
                  <a:srgbClr val="000000"/>
                </a:solidFill>
                <a:latin typeface="Courier New" pitchFamily="49" charset="0"/>
                <a:cs typeface="Courier New" pitchFamily="49" charset="0"/>
              </a:rPr>
              <a:t>, </a:t>
            </a:r>
            <a:r>
              <a:rPr lang="en-US" sz="3200" smtClean="0">
                <a:solidFill>
                  <a:srgbClr val="000000"/>
                </a:solidFill>
                <a:latin typeface="Courier New" pitchFamily="49" charset="0"/>
                <a:cs typeface="Courier New" pitchFamily="49" charset="0"/>
              </a:rPr>
              <a:t>'archivo_ventas</a:t>
            </a:r>
            <a:r>
              <a:rPr lang="en-US" sz="3200">
                <a:solidFill>
                  <a:srgbClr val="000000"/>
                </a:solidFill>
                <a:latin typeface="Courier New" pitchFamily="49" charset="0"/>
                <a:cs typeface="Courier New" pitchFamily="49" charset="0"/>
              </a:rPr>
              <a:t>');</a:t>
            </a:r>
          </a:p>
          <a:p>
            <a:pPr marL="365125" indent="-239713">
              <a:buClrTx/>
              <a:buFontTx/>
              <a:buNone/>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r>
              <a:rPr lang="en-GB" sz="3200">
                <a:solidFill>
                  <a:srgbClr val="000000"/>
                </a:solidFill>
                <a:latin typeface="Courier New" pitchFamily="49" charset="0"/>
                <a:cs typeface="Courier New" pitchFamily="49" charset="0"/>
              </a:rPr>
              <a:t>  </a:t>
            </a:r>
            <a:r>
              <a:rPr lang="en-US" sz="3200" b="1" smtClean="0">
                <a:solidFill>
                  <a:srgbClr val="000000"/>
                </a:solidFill>
                <a:latin typeface="Courier New" pitchFamily="49" charset="0"/>
                <a:cs typeface="Courier New" pitchFamily="49" charset="0"/>
              </a:rPr>
              <a:t>reset</a:t>
            </a:r>
            <a:r>
              <a:rPr lang="en-US" sz="3200" smtClean="0">
                <a:solidFill>
                  <a:srgbClr val="000000"/>
                </a:solidFill>
                <a:latin typeface="Courier New" pitchFamily="49" charset="0"/>
                <a:cs typeface="Courier New" pitchFamily="49" charset="0"/>
              </a:rPr>
              <a:t>(archivo</a:t>
            </a:r>
            <a:r>
              <a:rPr lang="en-US" sz="3200">
                <a:solidFill>
                  <a:srgbClr val="000000"/>
                </a:solidFill>
                <a:latin typeface="Courier New" pitchFamily="49" charset="0"/>
                <a:cs typeface="Courier New" pitchFamily="49" charset="0"/>
              </a:rPr>
              <a:t>);</a:t>
            </a:r>
          </a:p>
          <a:p>
            <a:pPr marL="365125" indent="-239713">
              <a:buClrTx/>
              <a:buFontTx/>
              <a:buNone/>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endParaRPr lang="es-AR" sz="3200">
              <a:solidFill>
                <a:srgbClr val="262626"/>
              </a:solidFill>
              <a:latin typeface="Courier New" pitchFamily="49" charset="0"/>
              <a:cs typeface="Courier New" pitchFamily="49" charset="0"/>
            </a:endParaRPr>
          </a:p>
          <a:p>
            <a:pPr marL="365125" indent="-239713">
              <a:buClrTx/>
              <a:buFontTx/>
              <a:buNone/>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r>
              <a:rPr lang="es-AR" sz="3200">
                <a:solidFill>
                  <a:srgbClr val="262626"/>
                </a:solidFill>
                <a:latin typeface="Courier New" pitchFamily="49" charset="0"/>
                <a:cs typeface="Courier New" pitchFamily="49" charset="0"/>
              </a:rPr>
              <a:t>  </a:t>
            </a:r>
            <a:r>
              <a:rPr lang="en-US" sz="3200" smtClean="0">
                <a:solidFill>
                  <a:srgbClr val="000000"/>
                </a:solidFill>
                <a:latin typeface="Courier New" pitchFamily="49" charset="0"/>
                <a:cs typeface="Courier New" pitchFamily="49" charset="0"/>
              </a:rPr>
              <a:t>leer(archivo</a:t>
            </a:r>
            <a:r>
              <a:rPr lang="en-US" sz="3200">
                <a:solidFill>
                  <a:srgbClr val="000000"/>
                </a:solidFill>
                <a:latin typeface="Courier New" pitchFamily="49" charset="0"/>
                <a:cs typeface="Courier New" pitchFamily="49" charset="0"/>
              </a:rPr>
              <a:t>, reg);</a:t>
            </a:r>
          </a:p>
          <a:p>
            <a:pPr marL="365125" indent="-239713">
              <a:buClrTx/>
              <a:buFontTx/>
              <a:buNone/>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r>
              <a:rPr lang="es-AR" sz="3200">
                <a:solidFill>
                  <a:srgbClr val="262626"/>
                </a:solidFill>
                <a:latin typeface="Courier New" pitchFamily="49" charset="0"/>
                <a:cs typeface="Courier New" pitchFamily="49" charset="0"/>
              </a:rPr>
              <a:t>  </a:t>
            </a:r>
            <a:r>
              <a:rPr lang="es-AR" sz="3200" smtClean="0">
                <a:solidFill>
                  <a:srgbClr val="000000"/>
                </a:solidFill>
                <a:latin typeface="Courier New" pitchFamily="49" charset="0"/>
                <a:cs typeface="Courier New" pitchFamily="49" charset="0"/>
              </a:rPr>
              <a:t>total := </a:t>
            </a:r>
            <a:r>
              <a:rPr lang="es-AR" sz="3200">
                <a:solidFill>
                  <a:srgbClr val="000000"/>
                </a:solidFill>
                <a:latin typeface="Courier New" pitchFamily="49" charset="0"/>
                <a:cs typeface="Courier New" pitchFamily="49" charset="0"/>
              </a:rPr>
              <a:t>0;</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1268">
                                            <p:txEl>
                                              <p:pRg st="1" end="1"/>
                                            </p:txEl>
                                          </p:spTgt>
                                        </p:tgtEl>
                                        <p:attrNameLst>
                                          <p:attrName>style.visibility</p:attrName>
                                        </p:attrNameLst>
                                      </p:cBhvr>
                                      <p:to>
                                        <p:strVal val="visible"/>
                                      </p:to>
                                    </p:set>
                                    <p:animEffect transition="in" filter="blinds(horizontal)">
                                      <p:cBhvr>
                                        <p:cTn id="7" dur="500"/>
                                        <p:tgtEl>
                                          <p:spTgt spid="11268">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1268">
                                            <p:txEl>
                                              <p:pRg st="3" end="3"/>
                                            </p:txEl>
                                          </p:spTgt>
                                        </p:tgtEl>
                                        <p:attrNameLst>
                                          <p:attrName>style.visibility</p:attrName>
                                        </p:attrNameLst>
                                      </p:cBhvr>
                                      <p:to>
                                        <p:strVal val="visible"/>
                                      </p:to>
                                    </p:set>
                                    <p:animEffect transition="in" filter="blinds(horizontal)">
                                      <p:cBhvr>
                                        <p:cTn id="10" dur="500"/>
                                        <p:tgtEl>
                                          <p:spTgt spid="11268">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1268">
                                            <p:txEl>
                                              <p:pRg st="4" end="4"/>
                                            </p:txEl>
                                          </p:spTgt>
                                        </p:tgtEl>
                                        <p:attrNameLst>
                                          <p:attrName>style.visibility</p:attrName>
                                        </p:attrNameLst>
                                      </p:cBhvr>
                                      <p:to>
                                        <p:strVal val="visible"/>
                                      </p:to>
                                    </p:set>
                                    <p:animEffect transition="in" filter="blinds(horizontal)">
                                      <p:cBhvr>
                                        <p:cTn id="15" dur="500"/>
                                        <p:tgtEl>
                                          <p:spTgt spid="11268">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1268">
                                            <p:txEl>
                                              <p:pRg st="5" end="5"/>
                                            </p:txEl>
                                          </p:spTgt>
                                        </p:tgtEl>
                                        <p:attrNameLst>
                                          <p:attrName>style.visibility</p:attrName>
                                        </p:attrNameLst>
                                      </p:cBhvr>
                                      <p:to>
                                        <p:strVal val="visible"/>
                                      </p:to>
                                    </p:set>
                                    <p:animEffect transition="in" filter="blinds(horizontal)">
                                      <p:cBhvr>
                                        <p:cTn id="18" dur="500"/>
                                        <p:tgtEl>
                                          <p:spTgt spid="11268">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1268">
                                            <p:txEl>
                                              <p:pRg st="7" end="7"/>
                                            </p:txEl>
                                          </p:spTgt>
                                        </p:tgtEl>
                                        <p:attrNameLst>
                                          <p:attrName>style.visibility</p:attrName>
                                        </p:attrNameLst>
                                      </p:cBhvr>
                                      <p:to>
                                        <p:strVal val="visible"/>
                                      </p:to>
                                    </p:set>
                                    <p:animEffect transition="in" filter="blinds(horizontal)">
                                      <p:cBhvr>
                                        <p:cTn id="23" dur="500"/>
                                        <p:tgtEl>
                                          <p:spTgt spid="11268">
                                            <p:txEl>
                                              <p:pRg st="7" end="7"/>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1268">
                                            <p:txEl>
                                              <p:pRg st="8" end="8"/>
                                            </p:txEl>
                                          </p:spTgt>
                                        </p:tgtEl>
                                        <p:attrNameLst>
                                          <p:attrName>style.visibility</p:attrName>
                                        </p:attrNameLst>
                                      </p:cBhvr>
                                      <p:to>
                                        <p:strVal val="visible"/>
                                      </p:to>
                                    </p:set>
                                    <p:animEffect transition="in" filter="blinds(horizontal)">
                                      <p:cBhvr>
                                        <p:cTn id="26" dur="500"/>
                                        <p:tgtEl>
                                          <p:spTgt spid="1126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entury Gothic"/>
        <a:ea typeface="Droid Sans Fallback"/>
        <a:cs typeface="Droid Sans Fallback"/>
      </a:majorFont>
      <a:minorFont>
        <a:latin typeface="Century Gothic"/>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entury Gothic"/>
        <a:ea typeface="Droid Sans Fallback"/>
        <a:cs typeface="Droid Sans Fallback"/>
      </a:majorFont>
      <a:minorFont>
        <a:latin typeface="Century Gothic"/>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34743</TotalTime>
  <Words>242</Words>
  <Application>Microsoft Office PowerPoint</Application>
  <PresentationFormat>Personalizado</PresentationFormat>
  <Paragraphs>166</Paragraphs>
  <Slides>12</Slides>
  <Notes>12</Notes>
  <HiddenSlides>0</HiddenSlides>
  <MMClips>0</MMClips>
  <ScaleCrop>false</ScaleCrop>
  <HeadingPairs>
    <vt:vector size="6" baseType="variant">
      <vt:variant>
        <vt:lpstr>Fuentes usadas</vt:lpstr>
      </vt:variant>
      <vt:variant>
        <vt:i4>8</vt:i4>
      </vt:variant>
      <vt:variant>
        <vt:lpstr>Tema</vt:lpstr>
      </vt:variant>
      <vt:variant>
        <vt:i4>2</vt:i4>
      </vt:variant>
      <vt:variant>
        <vt:lpstr>Títulos de diapositiva</vt:lpstr>
      </vt:variant>
      <vt:variant>
        <vt:i4>12</vt:i4>
      </vt:variant>
    </vt:vector>
  </HeadingPairs>
  <TitlesOfParts>
    <vt:vector size="22" baseType="lpstr">
      <vt:lpstr>Arial</vt:lpstr>
      <vt:lpstr>Calibri</vt:lpstr>
      <vt:lpstr>Century Gothic</vt:lpstr>
      <vt:lpstr>Courier New</vt:lpstr>
      <vt:lpstr>DejaVu Sans Condensed</vt:lpstr>
      <vt:lpstr>Droid Sans Fallback</vt:lpstr>
      <vt:lpstr>Times New Roman</vt:lpstr>
      <vt:lpstr>Wingdings</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Organización de Datos</dc:title>
  <dc:creator>Noelia</dc:creator>
  <cp:lastModifiedBy>Profesor</cp:lastModifiedBy>
  <cp:revision>97</cp:revision>
  <cp:lastPrinted>1601-01-01T00:00:00Z</cp:lastPrinted>
  <dcterms:created xsi:type="dcterms:W3CDTF">1601-01-01T00:00:00Z</dcterms:created>
  <dcterms:modified xsi:type="dcterms:W3CDTF">2018-03-26T11:51:38Z</dcterms:modified>
</cp:coreProperties>
</file>