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51"/>
  </p:normalViewPr>
  <p:slideViewPr>
    <p:cSldViewPr snapToGrid="0">
      <p:cViewPr>
        <p:scale>
          <a:sx n="293" d="100"/>
          <a:sy n="293" d="100"/>
        </p:scale>
        <p:origin x="144" y="-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95E6-4784-919A-BB3E-8350A67F3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06FEB-A808-E104-B963-8BDC1C7A0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1D7CB-9AB3-2CC1-3327-44E1BDC1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89DE-5CEE-CC45-BCF8-95A331E1336E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2C29B-CF32-DCE4-3EEB-F04B70E5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329FD-BCF1-2B56-7F88-3EA04216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9182-9AF1-C54E-AF47-44FE5071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6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9C81-604F-6B15-FAE6-7ACD2058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79206-7D6B-B315-79D0-917A10B62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7459C-A130-702F-FCCD-ED16725F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89DE-5CEE-CC45-BCF8-95A331E1336E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E3197-D952-6984-D91B-20734AA6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89BAD-4BF4-A105-6B10-5555009D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9182-9AF1-C54E-AF47-44FE5071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DBCDB-E4E6-8F26-A4E3-9A709FDAB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84C98-6531-AEB2-1B84-09C95C196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6B10F-C776-84B1-E242-F410C092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89DE-5CEE-CC45-BCF8-95A331E1336E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87F26-E8D6-7B65-25B8-9A9BD992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5D2A8-2402-3363-D374-DD168FCF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9182-9AF1-C54E-AF47-44FE5071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6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D3E4-8FDE-DD69-36C5-B2F2071C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93AD1-F5E8-21FA-0918-C6BECACD0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039C9-6B37-D27E-9BBF-2909532B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89DE-5CEE-CC45-BCF8-95A331E1336E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2549B-CA22-F795-FB1E-FA67D0E0F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FA396-913F-C97A-A032-13BD016F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9182-9AF1-C54E-AF47-44FE5071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7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1FDF-B30B-42C8-FB7B-9D7EEAAD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41A6-805C-05A7-61A7-2C9B0E57D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F7BC1-95CD-84E0-A435-5CC5E20D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89DE-5CEE-CC45-BCF8-95A331E1336E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229D2-8D18-499D-5676-CDA5227B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B45E7-EE69-3186-8963-A6432E2D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9182-9AF1-C54E-AF47-44FE5071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8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52A1-5471-4E75-356B-DE43CFD1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70656-210B-DFCB-E53D-12F890AC1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8667C-74E6-29CB-3050-E9363C176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BA33C-FB9B-079D-320A-FD04B6A1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89DE-5CEE-CC45-BCF8-95A331E1336E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7E113-0B74-6CC2-ADCD-0ED8D25C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0D014-E1E7-C3A0-DC8D-4C057E3A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9182-9AF1-C54E-AF47-44FE5071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8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A6AF-B8E4-D92C-E145-36657AA2C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457CA-8883-EB5E-C0BB-D553C002F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FAAE5-2630-FE00-8E9B-2BC461D00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B5955-3DD1-4787-F77F-38C6A9EA8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1B333-5AFF-393A-FA83-D6094C8B7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747D54-669E-312C-9066-396CE9E3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89DE-5CEE-CC45-BCF8-95A331E1336E}" type="datetimeFigureOut">
              <a:rPr lang="en-US" smtClean="0"/>
              <a:t>9/22/23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DFDB4-508E-8B85-9BA3-863E03CA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652A6-46B0-951D-4D27-3C4FB8D0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9182-9AF1-C54E-AF47-44FE5071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3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10D6-8E77-E673-39FD-31530F9C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C5B0C-0A22-5317-9BDF-EF3BDD00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89DE-5CEE-CC45-BCF8-95A331E1336E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C7AFE-85DF-8A97-7477-144ACB86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5692F-D0EF-B60C-49B9-185C0B4C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9182-9AF1-C54E-AF47-44FE5071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2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65461-E802-7409-247B-EBD82EED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89DE-5CEE-CC45-BCF8-95A331E1336E}" type="datetimeFigureOut">
              <a:rPr lang="en-US" smtClean="0"/>
              <a:t>9/22/23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0B331-1745-A103-1D01-C8C993A3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DF60C-225A-DE3F-2E51-B6A4B054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9182-9AF1-C54E-AF47-44FE5071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7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C66E-6D60-E5E7-C40F-1AA81241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70C52-C45F-C072-1843-77089BF6A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83FBC-95D4-86AA-C3A2-1DAC63F0F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5B02E-F106-DA8B-5736-4D10D9AF7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89DE-5CEE-CC45-BCF8-95A331E1336E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60232-A361-966E-EF4A-F6252279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28531-B1B4-CC0D-6088-E70109F8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9182-9AF1-C54E-AF47-44FE5071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7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F76F-A7BB-86DE-AFA0-94788146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1274F-7E2A-A67A-DAF3-45209741F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9A8EC-C797-9864-67F6-68B40DE86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80A74-3122-0F76-0707-A7BE3D3E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89DE-5CEE-CC45-BCF8-95A331E1336E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338A3-6323-21CA-A10F-DDA18191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A713C-329B-3E69-55A6-83BAF9D8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9182-9AF1-C54E-AF47-44FE5071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1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4F39F-39B3-9F22-1A8E-7AF8AA683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03E3D-35F8-CFEA-4A00-AA6045CE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B9F76-9EF5-09A3-6660-E512F247A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F89DE-5CEE-CC45-BCF8-95A331E1336E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98367-A2AA-D7DB-4584-7342DA8D8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70AF7-ECFC-6C1D-0000-F3ADEAAE0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49182-9AF1-C54E-AF47-44FE5071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3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79C4BA-55B7-964A-57A1-2DA0E2525CD5}"/>
              </a:ext>
            </a:extLst>
          </p:cNvPr>
          <p:cNvSpPr/>
          <p:nvPr/>
        </p:nvSpPr>
        <p:spPr>
          <a:xfrm>
            <a:off x="1810871" y="86061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7FFAE0-5113-3A1A-221B-AA736BF16BA7}"/>
              </a:ext>
            </a:extLst>
          </p:cNvPr>
          <p:cNvSpPr/>
          <p:nvPr/>
        </p:nvSpPr>
        <p:spPr>
          <a:xfrm>
            <a:off x="2176631" y="86061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903A3D-27FC-4D5B-458F-DC8D52C93A6E}"/>
              </a:ext>
            </a:extLst>
          </p:cNvPr>
          <p:cNvSpPr/>
          <p:nvPr/>
        </p:nvSpPr>
        <p:spPr>
          <a:xfrm>
            <a:off x="2542391" y="86061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51BAA-24AC-A886-4B32-9EA3B8807CDC}"/>
              </a:ext>
            </a:extLst>
          </p:cNvPr>
          <p:cNvSpPr/>
          <p:nvPr/>
        </p:nvSpPr>
        <p:spPr>
          <a:xfrm>
            <a:off x="1810871" y="122637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C2814B-B0F6-2BC5-553B-BBAC03F4AAEF}"/>
              </a:ext>
            </a:extLst>
          </p:cNvPr>
          <p:cNvSpPr/>
          <p:nvPr/>
        </p:nvSpPr>
        <p:spPr>
          <a:xfrm>
            <a:off x="2176631" y="122637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B9E005-27F2-2AF1-8952-5DA958B60C87}"/>
              </a:ext>
            </a:extLst>
          </p:cNvPr>
          <p:cNvSpPr/>
          <p:nvPr/>
        </p:nvSpPr>
        <p:spPr>
          <a:xfrm>
            <a:off x="2542391" y="122637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4242C1-E29C-03D4-E841-A1345CA41F5E}"/>
              </a:ext>
            </a:extLst>
          </p:cNvPr>
          <p:cNvSpPr/>
          <p:nvPr/>
        </p:nvSpPr>
        <p:spPr>
          <a:xfrm>
            <a:off x="1810871" y="159213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DE0A11-12BD-2BB5-5D56-54C5CCEE6709}"/>
              </a:ext>
            </a:extLst>
          </p:cNvPr>
          <p:cNvSpPr/>
          <p:nvPr/>
        </p:nvSpPr>
        <p:spPr>
          <a:xfrm>
            <a:off x="2176631" y="159213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166E13-7CFC-7716-7E8E-05E7E6AFE971}"/>
              </a:ext>
            </a:extLst>
          </p:cNvPr>
          <p:cNvSpPr/>
          <p:nvPr/>
        </p:nvSpPr>
        <p:spPr>
          <a:xfrm>
            <a:off x="2542391" y="159213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B05C6C-2CE3-4848-8DBA-32E091DB7427}"/>
              </a:ext>
            </a:extLst>
          </p:cNvPr>
          <p:cNvSpPr/>
          <p:nvPr/>
        </p:nvSpPr>
        <p:spPr>
          <a:xfrm>
            <a:off x="3273911" y="85907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B0E111-734E-4D15-2F80-FD34B08C2193}"/>
              </a:ext>
            </a:extLst>
          </p:cNvPr>
          <p:cNvSpPr/>
          <p:nvPr/>
        </p:nvSpPr>
        <p:spPr>
          <a:xfrm>
            <a:off x="3639671" y="85907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58C9A-0610-1EC8-1596-4E1562D62C0F}"/>
              </a:ext>
            </a:extLst>
          </p:cNvPr>
          <p:cNvSpPr/>
          <p:nvPr/>
        </p:nvSpPr>
        <p:spPr>
          <a:xfrm>
            <a:off x="4005431" y="85907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38A8B0-ACEB-CED1-20D5-4D03FC61F708}"/>
              </a:ext>
            </a:extLst>
          </p:cNvPr>
          <p:cNvSpPr/>
          <p:nvPr/>
        </p:nvSpPr>
        <p:spPr>
          <a:xfrm>
            <a:off x="3273911" y="122483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3238E5-8F60-602F-6020-00FA258E4F95}"/>
              </a:ext>
            </a:extLst>
          </p:cNvPr>
          <p:cNvSpPr/>
          <p:nvPr/>
        </p:nvSpPr>
        <p:spPr>
          <a:xfrm>
            <a:off x="3639671" y="122483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383F9B-27AB-812E-4A9C-64318C7B9A6B}"/>
              </a:ext>
            </a:extLst>
          </p:cNvPr>
          <p:cNvSpPr/>
          <p:nvPr/>
        </p:nvSpPr>
        <p:spPr>
          <a:xfrm>
            <a:off x="4005431" y="122483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D17F8A-F2E0-9099-CECA-0DC5CAA544D8}"/>
              </a:ext>
            </a:extLst>
          </p:cNvPr>
          <p:cNvSpPr/>
          <p:nvPr/>
        </p:nvSpPr>
        <p:spPr>
          <a:xfrm>
            <a:off x="3273911" y="159059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1F8AB-C195-A23F-A2EB-CE696A637BE8}"/>
              </a:ext>
            </a:extLst>
          </p:cNvPr>
          <p:cNvSpPr/>
          <p:nvPr/>
        </p:nvSpPr>
        <p:spPr>
          <a:xfrm>
            <a:off x="3639671" y="159059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C021A8-B5AC-936D-7B3B-FB2ADFD258A2}"/>
              </a:ext>
            </a:extLst>
          </p:cNvPr>
          <p:cNvSpPr/>
          <p:nvPr/>
        </p:nvSpPr>
        <p:spPr>
          <a:xfrm>
            <a:off x="4005431" y="159059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57DF58-4BC6-C031-08F0-63D2D6A151BD}"/>
              </a:ext>
            </a:extLst>
          </p:cNvPr>
          <p:cNvSpPr/>
          <p:nvPr/>
        </p:nvSpPr>
        <p:spPr>
          <a:xfrm>
            <a:off x="1801650" y="232365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F863BD-C61F-D85A-6CE1-6271B3D4C27D}"/>
              </a:ext>
            </a:extLst>
          </p:cNvPr>
          <p:cNvSpPr/>
          <p:nvPr/>
        </p:nvSpPr>
        <p:spPr>
          <a:xfrm>
            <a:off x="2167410" y="232365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C8E433-CCEF-4EF9-786F-A373D00AE381}"/>
              </a:ext>
            </a:extLst>
          </p:cNvPr>
          <p:cNvSpPr/>
          <p:nvPr/>
        </p:nvSpPr>
        <p:spPr>
          <a:xfrm>
            <a:off x="2533170" y="232365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FBAD64-32BF-6DCA-4E02-9C1771A3C9F7}"/>
              </a:ext>
            </a:extLst>
          </p:cNvPr>
          <p:cNvSpPr/>
          <p:nvPr/>
        </p:nvSpPr>
        <p:spPr>
          <a:xfrm>
            <a:off x="1801650" y="268941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2CFCAC-1E3B-8B73-0500-B73BC51F81D8}"/>
              </a:ext>
            </a:extLst>
          </p:cNvPr>
          <p:cNvSpPr/>
          <p:nvPr/>
        </p:nvSpPr>
        <p:spPr>
          <a:xfrm>
            <a:off x="2167410" y="268941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63CB94-B62C-2926-39D3-361553FC4882}"/>
              </a:ext>
            </a:extLst>
          </p:cNvPr>
          <p:cNvSpPr/>
          <p:nvPr/>
        </p:nvSpPr>
        <p:spPr>
          <a:xfrm>
            <a:off x="2533170" y="268941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5337CE-F7B9-4ADE-786F-72E30FA54BD3}"/>
              </a:ext>
            </a:extLst>
          </p:cNvPr>
          <p:cNvSpPr/>
          <p:nvPr/>
        </p:nvSpPr>
        <p:spPr>
          <a:xfrm>
            <a:off x="1801650" y="305517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5AFA3E-CFAC-48B3-BAE3-AC1E8EFD3216}"/>
              </a:ext>
            </a:extLst>
          </p:cNvPr>
          <p:cNvSpPr/>
          <p:nvPr/>
        </p:nvSpPr>
        <p:spPr>
          <a:xfrm>
            <a:off x="2167410" y="305517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237414-4A19-62B1-375D-1E6DB8FF1031}"/>
              </a:ext>
            </a:extLst>
          </p:cNvPr>
          <p:cNvSpPr/>
          <p:nvPr/>
        </p:nvSpPr>
        <p:spPr>
          <a:xfrm>
            <a:off x="2533170" y="305517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E27255-8B8E-38FA-D7F2-5D4F5046A6FE}"/>
              </a:ext>
            </a:extLst>
          </p:cNvPr>
          <p:cNvSpPr/>
          <p:nvPr/>
        </p:nvSpPr>
        <p:spPr>
          <a:xfrm>
            <a:off x="3264690" y="232211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EB733F-A454-F2E7-EE9C-5F314B0F689F}"/>
              </a:ext>
            </a:extLst>
          </p:cNvPr>
          <p:cNvSpPr/>
          <p:nvPr/>
        </p:nvSpPr>
        <p:spPr>
          <a:xfrm>
            <a:off x="3630450" y="232211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67D1C8-EA75-2549-6B18-B4A0D1BF56E9}"/>
              </a:ext>
            </a:extLst>
          </p:cNvPr>
          <p:cNvSpPr/>
          <p:nvPr/>
        </p:nvSpPr>
        <p:spPr>
          <a:xfrm>
            <a:off x="3996210" y="232211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733693-3434-3E9A-9D71-843BB01984F7}"/>
              </a:ext>
            </a:extLst>
          </p:cNvPr>
          <p:cNvSpPr/>
          <p:nvPr/>
        </p:nvSpPr>
        <p:spPr>
          <a:xfrm>
            <a:off x="3264690" y="268787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8765A7-B4DB-2096-C55F-52B57A767681}"/>
              </a:ext>
            </a:extLst>
          </p:cNvPr>
          <p:cNvSpPr/>
          <p:nvPr/>
        </p:nvSpPr>
        <p:spPr>
          <a:xfrm>
            <a:off x="3630450" y="268787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FBEA0F-600E-C64C-C305-3C2BA92FC6FC}"/>
              </a:ext>
            </a:extLst>
          </p:cNvPr>
          <p:cNvSpPr/>
          <p:nvPr/>
        </p:nvSpPr>
        <p:spPr>
          <a:xfrm>
            <a:off x="3996210" y="268787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CAF801-2AF0-9F56-BB1F-BCA61F12D2D3}"/>
              </a:ext>
            </a:extLst>
          </p:cNvPr>
          <p:cNvSpPr/>
          <p:nvPr/>
        </p:nvSpPr>
        <p:spPr>
          <a:xfrm>
            <a:off x="3264690" y="305363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1036A4-0A63-BBF7-1149-B8816964739C}"/>
              </a:ext>
            </a:extLst>
          </p:cNvPr>
          <p:cNvSpPr/>
          <p:nvPr/>
        </p:nvSpPr>
        <p:spPr>
          <a:xfrm>
            <a:off x="3630450" y="305363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6FAA91-385E-3112-EEBF-49E9F95F74C7}"/>
              </a:ext>
            </a:extLst>
          </p:cNvPr>
          <p:cNvSpPr/>
          <p:nvPr/>
        </p:nvSpPr>
        <p:spPr>
          <a:xfrm>
            <a:off x="3996210" y="305363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5881C9-2DFB-57CB-A010-915453367C61}"/>
              </a:ext>
            </a:extLst>
          </p:cNvPr>
          <p:cNvSpPr/>
          <p:nvPr/>
        </p:nvSpPr>
        <p:spPr>
          <a:xfrm>
            <a:off x="2866273" y="830259"/>
            <a:ext cx="83756" cy="837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C71A66F-B1F1-7CB1-42DF-3BC9B34050AD}"/>
              </a:ext>
            </a:extLst>
          </p:cNvPr>
          <p:cNvSpPr/>
          <p:nvPr/>
        </p:nvSpPr>
        <p:spPr>
          <a:xfrm>
            <a:off x="3232033" y="830259"/>
            <a:ext cx="83756" cy="837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0E8459E-0C34-C4AE-BA64-82A5C3E5C391}"/>
              </a:ext>
            </a:extLst>
          </p:cNvPr>
          <p:cNvSpPr/>
          <p:nvPr/>
        </p:nvSpPr>
        <p:spPr>
          <a:xfrm>
            <a:off x="2866273" y="1182957"/>
            <a:ext cx="83756" cy="837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0EDEFEC-4707-3DE4-4C6C-F673B2BCA2F7}"/>
              </a:ext>
            </a:extLst>
          </p:cNvPr>
          <p:cNvSpPr/>
          <p:nvPr/>
        </p:nvSpPr>
        <p:spPr>
          <a:xfrm>
            <a:off x="3232033" y="1182957"/>
            <a:ext cx="83756" cy="837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B2C29FB-4493-A9F5-CFBD-2A35C357D90E}"/>
              </a:ext>
            </a:extLst>
          </p:cNvPr>
          <p:cNvSpPr/>
          <p:nvPr/>
        </p:nvSpPr>
        <p:spPr>
          <a:xfrm>
            <a:off x="2863072" y="1550254"/>
            <a:ext cx="83756" cy="837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09B99F-927D-1A07-B1BD-A9DB9B89297F}"/>
              </a:ext>
            </a:extLst>
          </p:cNvPr>
          <p:cNvSpPr/>
          <p:nvPr/>
        </p:nvSpPr>
        <p:spPr>
          <a:xfrm>
            <a:off x="3235234" y="1548717"/>
            <a:ext cx="83756" cy="837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6828F6C-B4BE-6CF7-04F4-DA3C9761B155}"/>
              </a:ext>
            </a:extLst>
          </p:cNvPr>
          <p:cNvSpPr/>
          <p:nvPr/>
        </p:nvSpPr>
        <p:spPr>
          <a:xfrm>
            <a:off x="2866273" y="1914477"/>
            <a:ext cx="83756" cy="8375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8F48FB0-FEA3-7FEB-AA60-738AB0128A14}"/>
              </a:ext>
            </a:extLst>
          </p:cNvPr>
          <p:cNvSpPr/>
          <p:nvPr/>
        </p:nvSpPr>
        <p:spPr>
          <a:xfrm>
            <a:off x="3228832" y="1914477"/>
            <a:ext cx="83756" cy="8375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5FE324B-87D6-4A48-1B3E-0D8869060785}"/>
              </a:ext>
            </a:extLst>
          </p:cNvPr>
          <p:cNvSpPr/>
          <p:nvPr/>
        </p:nvSpPr>
        <p:spPr>
          <a:xfrm>
            <a:off x="3222812" y="2280237"/>
            <a:ext cx="83756" cy="8375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B66B0A4-3384-E509-D295-3461C92186D2}"/>
              </a:ext>
            </a:extLst>
          </p:cNvPr>
          <p:cNvSpPr/>
          <p:nvPr/>
        </p:nvSpPr>
        <p:spPr>
          <a:xfrm>
            <a:off x="2858205" y="2280237"/>
            <a:ext cx="83756" cy="8375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A2B1946-AFF4-8E49-4AD7-1B9E4512763F}"/>
              </a:ext>
            </a:extLst>
          </p:cNvPr>
          <p:cNvSpPr/>
          <p:nvPr/>
        </p:nvSpPr>
        <p:spPr>
          <a:xfrm>
            <a:off x="2857373" y="2650351"/>
            <a:ext cx="83756" cy="837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8E70ACD-6760-69B5-11F8-133008098721}"/>
              </a:ext>
            </a:extLst>
          </p:cNvPr>
          <p:cNvSpPr/>
          <p:nvPr/>
        </p:nvSpPr>
        <p:spPr>
          <a:xfrm>
            <a:off x="2857373" y="3016111"/>
            <a:ext cx="83756" cy="837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2962A5C-68AE-A442-1789-088F5D4BB1DC}"/>
              </a:ext>
            </a:extLst>
          </p:cNvPr>
          <p:cNvSpPr/>
          <p:nvPr/>
        </p:nvSpPr>
        <p:spPr>
          <a:xfrm>
            <a:off x="2854172" y="3383408"/>
            <a:ext cx="83756" cy="837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A98D8BF-E123-D0B0-3A77-CC59E73423F0}"/>
              </a:ext>
            </a:extLst>
          </p:cNvPr>
          <p:cNvSpPr/>
          <p:nvPr/>
        </p:nvSpPr>
        <p:spPr>
          <a:xfrm>
            <a:off x="3228353" y="2645997"/>
            <a:ext cx="83756" cy="837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6D89929-93E1-97B5-C560-7168C551C500}"/>
              </a:ext>
            </a:extLst>
          </p:cNvPr>
          <p:cNvSpPr/>
          <p:nvPr/>
        </p:nvSpPr>
        <p:spPr>
          <a:xfrm>
            <a:off x="3228353" y="3011757"/>
            <a:ext cx="83756" cy="837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7B2D51F-D57A-5B6C-7292-488035FBCF4D}"/>
              </a:ext>
            </a:extLst>
          </p:cNvPr>
          <p:cNvSpPr/>
          <p:nvPr/>
        </p:nvSpPr>
        <p:spPr>
          <a:xfrm>
            <a:off x="3225152" y="3379054"/>
            <a:ext cx="83756" cy="837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6891760-955E-0110-4093-F42A31983699}"/>
              </a:ext>
            </a:extLst>
          </p:cNvPr>
          <p:cNvSpPr/>
          <p:nvPr/>
        </p:nvSpPr>
        <p:spPr>
          <a:xfrm>
            <a:off x="1772194" y="1914477"/>
            <a:ext cx="83756" cy="837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91A3855-EC5A-FD6C-48FE-A0F73DF187C4}"/>
              </a:ext>
            </a:extLst>
          </p:cNvPr>
          <p:cNvSpPr/>
          <p:nvPr/>
        </p:nvSpPr>
        <p:spPr>
          <a:xfrm>
            <a:off x="2133600" y="1913005"/>
            <a:ext cx="83756" cy="837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B0BCF69-0266-C7C3-234D-402A2F97BB83}"/>
              </a:ext>
            </a:extLst>
          </p:cNvPr>
          <p:cNvSpPr/>
          <p:nvPr/>
        </p:nvSpPr>
        <p:spPr>
          <a:xfrm>
            <a:off x="2500513" y="1913005"/>
            <a:ext cx="83756" cy="837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4281C30-091D-1847-072B-6FDA90A748D4}"/>
              </a:ext>
            </a:extLst>
          </p:cNvPr>
          <p:cNvSpPr/>
          <p:nvPr/>
        </p:nvSpPr>
        <p:spPr>
          <a:xfrm>
            <a:off x="1772194" y="2284718"/>
            <a:ext cx="83756" cy="837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EA77370-9BCA-0B89-B123-6E219507D583}"/>
              </a:ext>
            </a:extLst>
          </p:cNvPr>
          <p:cNvSpPr/>
          <p:nvPr/>
        </p:nvSpPr>
        <p:spPr>
          <a:xfrm>
            <a:off x="2129246" y="2283246"/>
            <a:ext cx="83756" cy="837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C1BA1EF-2771-6128-5F52-D9C063B9DC62}"/>
              </a:ext>
            </a:extLst>
          </p:cNvPr>
          <p:cNvSpPr/>
          <p:nvPr/>
        </p:nvSpPr>
        <p:spPr>
          <a:xfrm>
            <a:off x="2496159" y="2283246"/>
            <a:ext cx="83756" cy="837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CC5679F-9142-B6C4-177E-61B24C7D8F37}"/>
              </a:ext>
            </a:extLst>
          </p:cNvPr>
          <p:cNvSpPr/>
          <p:nvPr/>
        </p:nvSpPr>
        <p:spPr>
          <a:xfrm>
            <a:off x="3600994" y="1910765"/>
            <a:ext cx="83756" cy="837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9A1F98B-53E1-F219-6E95-0BFAEE68EB54}"/>
              </a:ext>
            </a:extLst>
          </p:cNvPr>
          <p:cNvSpPr/>
          <p:nvPr/>
        </p:nvSpPr>
        <p:spPr>
          <a:xfrm>
            <a:off x="3962400" y="1909293"/>
            <a:ext cx="83756" cy="837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10860DA-B13E-442F-D9A9-C91C97B1B09E}"/>
              </a:ext>
            </a:extLst>
          </p:cNvPr>
          <p:cNvSpPr/>
          <p:nvPr/>
        </p:nvSpPr>
        <p:spPr>
          <a:xfrm>
            <a:off x="4329313" y="1909293"/>
            <a:ext cx="83756" cy="837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6FE1EDF-0F62-D89F-724C-009A7DF8DC6D}"/>
              </a:ext>
            </a:extLst>
          </p:cNvPr>
          <p:cNvSpPr/>
          <p:nvPr/>
        </p:nvSpPr>
        <p:spPr>
          <a:xfrm>
            <a:off x="3600994" y="2278219"/>
            <a:ext cx="83756" cy="837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E29D44E-CD0C-F9A8-5EDD-A2BE9121D1DA}"/>
              </a:ext>
            </a:extLst>
          </p:cNvPr>
          <p:cNvSpPr/>
          <p:nvPr/>
        </p:nvSpPr>
        <p:spPr>
          <a:xfrm>
            <a:off x="3962400" y="2276747"/>
            <a:ext cx="83756" cy="837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EAA6F8A-5F79-3E01-A4AD-802CA4A5AF3F}"/>
              </a:ext>
            </a:extLst>
          </p:cNvPr>
          <p:cNvSpPr/>
          <p:nvPr/>
        </p:nvSpPr>
        <p:spPr>
          <a:xfrm>
            <a:off x="4329313" y="2276747"/>
            <a:ext cx="83756" cy="837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E52DCE2-1664-3B41-9D31-C4209FE7216C}"/>
              </a:ext>
            </a:extLst>
          </p:cNvPr>
          <p:cNvCxnSpPr>
            <a:cxnSpLocks/>
            <a:stCxn id="56" idx="4"/>
            <a:endCxn id="59" idx="0"/>
          </p:cNvCxnSpPr>
          <p:nvPr/>
        </p:nvCxnSpPr>
        <p:spPr>
          <a:xfrm>
            <a:off x="1814072" y="1998233"/>
            <a:ext cx="0" cy="286485"/>
          </a:xfrm>
          <a:prstGeom prst="line">
            <a:avLst/>
          </a:prstGeom>
          <a:ln w="127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295DD98-875B-559B-9349-41EDF203AA17}"/>
              </a:ext>
            </a:extLst>
          </p:cNvPr>
          <p:cNvCxnSpPr>
            <a:cxnSpLocks/>
          </p:cNvCxnSpPr>
          <p:nvPr/>
        </p:nvCxnSpPr>
        <p:spPr>
          <a:xfrm>
            <a:off x="2171764" y="1996761"/>
            <a:ext cx="0" cy="286485"/>
          </a:xfrm>
          <a:prstGeom prst="line">
            <a:avLst/>
          </a:prstGeom>
          <a:ln w="127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18C8195-655F-BF83-11C1-9942F9A30381}"/>
              </a:ext>
            </a:extLst>
          </p:cNvPr>
          <p:cNvCxnSpPr>
            <a:cxnSpLocks/>
          </p:cNvCxnSpPr>
          <p:nvPr/>
        </p:nvCxnSpPr>
        <p:spPr>
          <a:xfrm>
            <a:off x="2542391" y="1990262"/>
            <a:ext cx="0" cy="286485"/>
          </a:xfrm>
          <a:prstGeom prst="line">
            <a:avLst/>
          </a:prstGeom>
          <a:ln w="127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315F6D0-4B57-7243-4A7F-33EA0AFFB377}"/>
              </a:ext>
            </a:extLst>
          </p:cNvPr>
          <p:cNvCxnSpPr>
            <a:cxnSpLocks/>
          </p:cNvCxnSpPr>
          <p:nvPr/>
        </p:nvCxnSpPr>
        <p:spPr>
          <a:xfrm>
            <a:off x="3638518" y="1991734"/>
            <a:ext cx="0" cy="286485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D581DC-87E9-C56C-EB5A-66279887430F}"/>
              </a:ext>
            </a:extLst>
          </p:cNvPr>
          <p:cNvCxnSpPr>
            <a:cxnSpLocks/>
          </p:cNvCxnSpPr>
          <p:nvPr/>
        </p:nvCxnSpPr>
        <p:spPr>
          <a:xfrm>
            <a:off x="4000564" y="1990262"/>
            <a:ext cx="0" cy="286485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1E6691D-D847-BB47-CA32-14EC429B5CD3}"/>
              </a:ext>
            </a:extLst>
          </p:cNvPr>
          <p:cNvCxnSpPr>
            <a:cxnSpLocks/>
          </p:cNvCxnSpPr>
          <p:nvPr/>
        </p:nvCxnSpPr>
        <p:spPr>
          <a:xfrm>
            <a:off x="4371191" y="1983763"/>
            <a:ext cx="0" cy="286485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2A4CE93-52A5-B1F7-A13E-DAF12564753B}"/>
              </a:ext>
            </a:extLst>
          </p:cNvPr>
          <p:cNvCxnSpPr>
            <a:stCxn id="40" idx="6"/>
            <a:endCxn id="41" idx="2"/>
          </p:cNvCxnSpPr>
          <p:nvPr/>
        </p:nvCxnSpPr>
        <p:spPr>
          <a:xfrm>
            <a:off x="2950029" y="872137"/>
            <a:ext cx="282004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F520A6A-9DB6-33A2-9617-87D8A9BA174C}"/>
              </a:ext>
            </a:extLst>
          </p:cNvPr>
          <p:cNvCxnSpPr/>
          <p:nvPr/>
        </p:nvCxnSpPr>
        <p:spPr>
          <a:xfrm>
            <a:off x="2954383" y="1229189"/>
            <a:ext cx="282004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4B62A8D-8C18-7B7A-D085-B1686C8E6936}"/>
              </a:ext>
            </a:extLst>
          </p:cNvPr>
          <p:cNvCxnSpPr/>
          <p:nvPr/>
        </p:nvCxnSpPr>
        <p:spPr>
          <a:xfrm>
            <a:off x="2946636" y="1591875"/>
            <a:ext cx="282004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78FBFF1-80C1-0A7F-A7E8-1722AF7CE7A6}"/>
              </a:ext>
            </a:extLst>
          </p:cNvPr>
          <p:cNvCxnSpPr/>
          <p:nvPr/>
        </p:nvCxnSpPr>
        <p:spPr>
          <a:xfrm>
            <a:off x="2945162" y="2692229"/>
            <a:ext cx="282004" cy="0"/>
          </a:xfrm>
          <a:prstGeom prst="line">
            <a:avLst/>
          </a:prstGeom>
          <a:ln w="127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EA50BD7-98FE-C871-D55A-731CF4415FF8}"/>
              </a:ext>
            </a:extLst>
          </p:cNvPr>
          <p:cNvCxnSpPr/>
          <p:nvPr/>
        </p:nvCxnSpPr>
        <p:spPr>
          <a:xfrm>
            <a:off x="2950029" y="3057989"/>
            <a:ext cx="282004" cy="0"/>
          </a:xfrm>
          <a:prstGeom prst="line">
            <a:avLst/>
          </a:prstGeom>
          <a:ln w="127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C5C0190-81FA-8FFF-30A9-1371EBF68DAF}"/>
              </a:ext>
            </a:extLst>
          </p:cNvPr>
          <p:cNvCxnSpPr/>
          <p:nvPr/>
        </p:nvCxnSpPr>
        <p:spPr>
          <a:xfrm>
            <a:off x="2954383" y="3420292"/>
            <a:ext cx="282004" cy="0"/>
          </a:xfrm>
          <a:prstGeom prst="line">
            <a:avLst/>
          </a:prstGeom>
          <a:ln w="127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E722280-16EF-7B76-7423-F3E0A513EB12}"/>
              </a:ext>
            </a:extLst>
          </p:cNvPr>
          <p:cNvCxnSpPr>
            <a:cxnSpLocks/>
            <a:stCxn id="46" idx="5"/>
            <a:endCxn id="48" idx="1"/>
          </p:cNvCxnSpPr>
          <p:nvPr/>
        </p:nvCxnSpPr>
        <p:spPr>
          <a:xfrm>
            <a:off x="2937763" y="1985967"/>
            <a:ext cx="297315" cy="306536"/>
          </a:xfrm>
          <a:prstGeom prst="line">
            <a:avLst/>
          </a:prstGeom>
          <a:ln w="127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98E6401-C2B8-EEAF-BD8E-07A476FB9AC9}"/>
              </a:ext>
            </a:extLst>
          </p:cNvPr>
          <p:cNvCxnSpPr>
            <a:cxnSpLocks/>
            <a:stCxn id="47" idx="3"/>
            <a:endCxn id="49" idx="7"/>
          </p:cNvCxnSpPr>
          <p:nvPr/>
        </p:nvCxnSpPr>
        <p:spPr>
          <a:xfrm flipH="1">
            <a:off x="2929695" y="1985967"/>
            <a:ext cx="311403" cy="306536"/>
          </a:xfrm>
          <a:prstGeom prst="line">
            <a:avLst/>
          </a:prstGeom>
          <a:ln w="127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817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 Weissler</dc:creator>
  <cp:lastModifiedBy>Eli Weissler</cp:lastModifiedBy>
  <cp:revision>1</cp:revision>
  <dcterms:created xsi:type="dcterms:W3CDTF">2023-09-22T21:13:33Z</dcterms:created>
  <dcterms:modified xsi:type="dcterms:W3CDTF">2023-09-22T21:30:06Z</dcterms:modified>
</cp:coreProperties>
</file>