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witt" initials="jw" lastIdx="1" clrIdx="0">
    <p:extLst>
      <p:ext uri="{19B8F6BF-5375-455C-9EA6-DF929625EA0E}">
        <p15:presenceInfo xmlns:p15="http://schemas.microsoft.com/office/powerpoint/2012/main" userId="fc753b68ae963a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1D04-05C8-49CF-94E6-0DF584B294C3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B05E-A3A5-4674-859B-987E9244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1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1D04-05C8-49CF-94E6-0DF584B294C3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B05E-A3A5-4674-859B-987E9244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1D04-05C8-49CF-94E6-0DF584B294C3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B05E-A3A5-4674-859B-987E9244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4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1D04-05C8-49CF-94E6-0DF584B294C3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B05E-A3A5-4674-859B-987E9244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9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1D04-05C8-49CF-94E6-0DF584B294C3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B05E-A3A5-4674-859B-987E9244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4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1D04-05C8-49CF-94E6-0DF584B294C3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B05E-A3A5-4674-859B-987E9244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5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1D04-05C8-49CF-94E6-0DF584B294C3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B05E-A3A5-4674-859B-987E9244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9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1D04-05C8-49CF-94E6-0DF584B294C3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B05E-A3A5-4674-859B-987E9244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3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1D04-05C8-49CF-94E6-0DF584B294C3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B05E-A3A5-4674-859B-987E9244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6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1D04-05C8-49CF-94E6-0DF584B294C3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B05E-A3A5-4674-859B-987E9244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1D04-05C8-49CF-94E6-0DF584B294C3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B05E-A3A5-4674-859B-987E9244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1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41D04-05C8-49CF-94E6-0DF584B294C3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FB05E-A3A5-4674-859B-987E9244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7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465772" y="1041086"/>
            <a:ext cx="1645920" cy="868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Spreadsheet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214312" y="2231711"/>
            <a:ext cx="2148840" cy="12458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InboundOrders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2917507" y="2854646"/>
            <a:ext cx="1645920" cy="868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InDesign Data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2917507" y="2126936"/>
            <a:ext cx="1645920" cy="868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MFG Order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2917507" y="1399226"/>
            <a:ext cx="1645920" cy="868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 Order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1231582" y="1911671"/>
            <a:ext cx="114300" cy="32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363152" y="2706056"/>
            <a:ext cx="457200" cy="140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5117782" y="1399226"/>
            <a:ext cx="2148840" cy="12458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IBS</a:t>
            </a:r>
          </a:p>
          <a:p>
            <a:pPr algn="ctr"/>
            <a:r>
              <a:rPr lang="en-US" dirty="0" smtClean="0"/>
              <a:t>Client/</a:t>
            </a:r>
            <a:r>
              <a:rPr lang="en-US" dirty="0" err="1" smtClean="0"/>
              <a:t>PlannerView</a:t>
            </a:r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5117782" y="2776541"/>
            <a:ext cx="2148840" cy="12458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InDesign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612004" y="2161226"/>
            <a:ext cx="457200" cy="140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612004" y="3224216"/>
            <a:ext cx="457200" cy="140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14312" y="4153856"/>
            <a:ext cx="106441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spreadsheet with order information comes into our system from a customer the following takes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Header column formatted and matched to our 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is reviewed and prepared.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Orders are separated based on our standards.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 orders are submitted.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The Inbound process will create a sale order, </a:t>
            </a:r>
            <a:r>
              <a:rPr lang="en-US" dirty="0" err="1" smtClean="0"/>
              <a:t>mfg</a:t>
            </a:r>
            <a:r>
              <a:rPr lang="en-US" dirty="0" smtClean="0"/>
              <a:t> order, and provide </a:t>
            </a:r>
            <a:r>
              <a:rPr lang="en-US" dirty="0" err="1" smtClean="0"/>
              <a:t>indesign</a:t>
            </a:r>
            <a:r>
              <a:rPr lang="en-US" dirty="0" smtClean="0"/>
              <a:t> with attributes to create the art work using the templates that have been created for the customer.</a:t>
            </a:r>
          </a:p>
          <a:p>
            <a:r>
              <a:rPr lang="en-US" dirty="0" smtClean="0"/>
              <a:t>Once the customer has approved the art it is produced and delivered for their use.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477" y="2255613"/>
            <a:ext cx="1566062" cy="10456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977" y="2538547"/>
            <a:ext cx="937260" cy="4759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567" y="2640504"/>
            <a:ext cx="475529" cy="1767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2927" y="2697643"/>
            <a:ext cx="475529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6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witt</dc:creator>
  <cp:lastModifiedBy>john witt</cp:lastModifiedBy>
  <cp:revision>4</cp:revision>
  <cp:lastPrinted>2015-08-14T18:19:58Z</cp:lastPrinted>
  <dcterms:created xsi:type="dcterms:W3CDTF">2015-08-14T17:52:33Z</dcterms:created>
  <dcterms:modified xsi:type="dcterms:W3CDTF">2015-08-14T18:37:52Z</dcterms:modified>
</cp:coreProperties>
</file>