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950075" cy="92360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58575" y="692700"/>
            <a:ext cx="4633600" cy="34635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95000" y="4387125"/>
            <a:ext cx="5560050" cy="4156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95000" y="4387125"/>
            <a:ext cx="5560050" cy="4156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58575" y="692700"/>
            <a:ext cx="4633600" cy="34635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/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65772" y="1041086"/>
            <a:ext cx="1645919" cy="868680"/>
          </a:xfrm>
          <a:prstGeom prst="flowChartMagneticDisk">
            <a:avLst/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Spreadsheet</a:t>
            </a:r>
          </a:p>
        </p:txBody>
      </p:sp>
      <p:sp>
        <p:nvSpPr>
          <p:cNvPr id="85" name="Shape 85"/>
          <p:cNvSpPr/>
          <p:nvPr/>
        </p:nvSpPr>
        <p:spPr>
          <a:xfrm>
            <a:off x="214312" y="2231710"/>
            <a:ext cx="2148840" cy="1245870"/>
          </a:xfrm>
          <a:prstGeom prst="flowChartProcess">
            <a:avLst/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InboundOrders</a:t>
            </a:r>
          </a:p>
        </p:txBody>
      </p:sp>
      <p:sp>
        <p:nvSpPr>
          <p:cNvPr id="86" name="Shape 86"/>
          <p:cNvSpPr/>
          <p:nvPr/>
        </p:nvSpPr>
        <p:spPr>
          <a:xfrm>
            <a:off x="2917507" y="2854646"/>
            <a:ext cx="1645919" cy="868680"/>
          </a:xfrm>
          <a:prstGeom prst="flowChartMagneticDisk">
            <a:avLst/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InDesign Data</a:t>
            </a:r>
          </a:p>
        </p:txBody>
      </p:sp>
      <p:sp>
        <p:nvSpPr>
          <p:cNvPr id="87" name="Shape 87"/>
          <p:cNvSpPr/>
          <p:nvPr/>
        </p:nvSpPr>
        <p:spPr>
          <a:xfrm>
            <a:off x="2917507" y="2126935"/>
            <a:ext cx="1645919" cy="868680"/>
          </a:xfrm>
          <a:prstGeom prst="flowChartMagneticDisk">
            <a:avLst/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MFG Order</a:t>
            </a:r>
          </a:p>
        </p:txBody>
      </p:sp>
      <p:sp>
        <p:nvSpPr>
          <p:cNvPr id="88" name="Shape 88"/>
          <p:cNvSpPr/>
          <p:nvPr/>
        </p:nvSpPr>
        <p:spPr>
          <a:xfrm>
            <a:off x="2917507" y="1399225"/>
            <a:ext cx="1645919" cy="868680"/>
          </a:xfrm>
          <a:prstGeom prst="flowChartMagneticDisk">
            <a:avLst/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Sales Order</a:t>
            </a:r>
          </a:p>
        </p:txBody>
      </p:sp>
      <p:sp>
        <p:nvSpPr>
          <p:cNvPr id="89" name="Shape 89"/>
          <p:cNvSpPr/>
          <p:nvPr/>
        </p:nvSpPr>
        <p:spPr>
          <a:xfrm>
            <a:off x="1231582" y="1911671"/>
            <a:ext cx="114300" cy="32003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2363151" y="2706056"/>
            <a:ext cx="457200" cy="14096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5117782" y="1399225"/>
            <a:ext cx="2148840" cy="1245870"/>
          </a:xfrm>
          <a:prstGeom prst="flowChartProcess">
            <a:avLst/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IBS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Client/PlannerView</a:t>
            </a:r>
          </a:p>
        </p:txBody>
      </p:sp>
      <p:sp>
        <p:nvSpPr>
          <p:cNvPr id="92" name="Shape 92"/>
          <p:cNvSpPr/>
          <p:nvPr/>
        </p:nvSpPr>
        <p:spPr>
          <a:xfrm>
            <a:off x="5117782" y="2776541"/>
            <a:ext cx="2148840" cy="1245870"/>
          </a:xfrm>
          <a:prstGeom prst="flowChartProcess">
            <a:avLst/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InDesign</a:t>
            </a:r>
          </a:p>
        </p:txBody>
      </p:sp>
      <p:sp>
        <p:nvSpPr>
          <p:cNvPr id="93" name="Shape 93"/>
          <p:cNvSpPr/>
          <p:nvPr/>
        </p:nvSpPr>
        <p:spPr>
          <a:xfrm>
            <a:off x="4612003" y="2161225"/>
            <a:ext cx="457200" cy="14096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4612003" y="3224216"/>
            <a:ext cx="457200" cy="14096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214312" y="4153855"/>
            <a:ext cx="10644186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spreadsheet with order information comes into our system from a customer the following takes place.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 column formatted and matched to our script.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is reviewed and prepared.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Orders are separated based on our standards.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orders are submitted.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Inbound process will create a sale order, mfg order, and provide indesign with attributes to create the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artwork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the templates that have been created for the customer.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the customer has approved the art it is produced and delivered for their use.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5477" y="2255613"/>
            <a:ext cx="1566061" cy="104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20977" y="2538547"/>
            <a:ext cx="937260" cy="475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15567" y="2640503"/>
            <a:ext cx="475529" cy="17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72927" y="2697642"/>
            <a:ext cx="475529" cy="1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