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1"/>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952500"/>
            <a:ext cx="9525001"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3169900" y="3149600"/>
            <a:ext cx="95250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Image"/>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Image"/>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myxplor.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mailto:tamba@lucidaco.io"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Elixir Melbourne"/>
          <p:cNvSpPr txBox="1"/>
          <p:nvPr>
            <p:ph type="ctrTitle"/>
          </p:nvPr>
        </p:nvSpPr>
        <p:spPr>
          <a:prstGeom prst="rect">
            <a:avLst/>
          </a:prstGeom>
        </p:spPr>
        <p:txBody>
          <a:bodyPr/>
          <a:lstStyle>
            <a:lvl1pPr>
              <a:defRPr sz="15600"/>
            </a:lvl1pPr>
          </a:lstStyle>
          <a:p>
            <a:pPr/>
            <a:r>
              <a:t>Elixir Melbourne</a:t>
            </a:r>
          </a:p>
        </p:txBody>
      </p:sp>
      <p:sp>
        <p:nvSpPr>
          <p:cNvPr id="120" name="@ElixirMelbourne"/>
          <p:cNvSpPr txBox="1"/>
          <p:nvPr>
            <p:ph type="subTitle" sz="quarter" idx="1"/>
          </p:nvPr>
        </p:nvSpPr>
        <p:spPr>
          <a:prstGeom prst="rect">
            <a:avLst/>
          </a:prstGeom>
        </p:spPr>
        <p:txBody>
          <a:bodyPr/>
          <a:lstStyle>
            <a:lvl1pPr>
              <a:defRPr sz="9800"/>
            </a:lvl1pPr>
          </a:lstStyle>
          <a:p>
            <a:pPr/>
            <a:r>
              <a:t>@ElixirMelbourne</a:t>
            </a:r>
          </a:p>
        </p:txBody>
      </p:sp>
      <p:pic>
        <p:nvPicPr>
          <p:cNvPr id="121" name="1481354.png" descr="1481354.png"/>
          <p:cNvPicPr>
            <a:picLocks noChangeAspect="1"/>
          </p:cNvPicPr>
          <p:nvPr/>
        </p:nvPicPr>
        <p:blipFill>
          <a:blip r:embed="rId2">
            <a:extLst/>
          </a:blip>
          <a:stretch>
            <a:fillRect/>
          </a:stretch>
        </p:blipFill>
        <p:spPr>
          <a:xfrm>
            <a:off x="-944562" y="4008437"/>
            <a:ext cx="8770938" cy="877093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Welcome"/>
          <p:cNvSpPr txBox="1"/>
          <p:nvPr>
            <p:ph type="title"/>
          </p:nvPr>
        </p:nvSpPr>
        <p:spPr>
          <a:prstGeom prst="rect">
            <a:avLst/>
          </a:prstGeom>
        </p:spPr>
        <p:txBody>
          <a:bodyPr/>
          <a:lstStyle/>
          <a:p>
            <a:pPr/>
            <a:r>
              <a:t>Welcome</a:t>
            </a:r>
          </a:p>
        </p:txBody>
      </p:sp>
      <p:sp>
        <p:nvSpPr>
          <p:cNvPr id="124" name="Drinks are in the fridge. Help yourself…"/>
          <p:cNvSpPr txBox="1"/>
          <p:nvPr>
            <p:ph type="body" idx="1"/>
          </p:nvPr>
        </p:nvSpPr>
        <p:spPr>
          <a:prstGeom prst="rect">
            <a:avLst/>
          </a:prstGeom>
        </p:spPr>
        <p:txBody>
          <a:bodyPr/>
          <a:lstStyle/>
          <a:p>
            <a:pPr marL="597296" indent="-597296">
              <a:defRPr sz="8600"/>
            </a:pPr>
            <a:r>
              <a:t>Drinks are in the fridge. Help yourself</a:t>
            </a:r>
          </a:p>
          <a:p>
            <a:pPr marL="597296" indent="-597296">
              <a:defRPr sz="8600"/>
            </a:pPr>
            <a:r>
              <a:t>Food coming at some point</a:t>
            </a:r>
          </a:p>
          <a:p>
            <a:pPr marL="597296" indent="-597296">
              <a:defRPr sz="8600"/>
            </a:pPr>
            <a:r>
              <a:t>Talks start at 6:30pm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Po Chen"/>
          <p:cNvSpPr txBox="1"/>
          <p:nvPr>
            <p:ph type="title"/>
          </p:nvPr>
        </p:nvSpPr>
        <p:spPr>
          <a:prstGeom prst="rect">
            <a:avLst/>
          </a:prstGeom>
        </p:spPr>
        <p:txBody>
          <a:bodyPr/>
          <a:lstStyle/>
          <a:p>
            <a:pPr/>
            <a:r>
              <a:t>Po Chen</a:t>
            </a:r>
          </a:p>
        </p:txBody>
      </p:sp>
      <p:sp>
        <p:nvSpPr>
          <p:cNvPr id="127" name="Passionate Programmer, Entrepreneur and regular contributor on GitHub. Po is going to talk about how to move an existing API service to Elixir, adding OTP features along the way"/>
          <p:cNvSpPr txBox="1"/>
          <p:nvPr>
            <p:ph type="body" idx="1"/>
          </p:nvPr>
        </p:nvSpPr>
        <p:spPr>
          <a:prstGeom prst="rect">
            <a:avLst/>
          </a:prstGeom>
        </p:spPr>
        <p:txBody>
          <a:bodyPr/>
          <a:lstStyle>
            <a:lvl1pPr marL="0" indent="0">
              <a:buSzTx/>
              <a:buNone/>
              <a:defRPr sz="8600"/>
            </a:lvl1pPr>
          </a:lstStyle>
          <a:p>
            <a:pPr/>
            <a:r>
              <a:t>Passionate Programmer, Entrepreneur and regular contributor on GitHub. Po is going to talk about how to move an existing API service to Elixir, adding OTP features along the way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Harrison Lucas"/>
          <p:cNvSpPr txBox="1"/>
          <p:nvPr>
            <p:ph type="title"/>
          </p:nvPr>
        </p:nvSpPr>
        <p:spPr>
          <a:prstGeom prst="rect">
            <a:avLst/>
          </a:prstGeom>
        </p:spPr>
        <p:txBody>
          <a:bodyPr/>
          <a:lstStyle/>
          <a:p>
            <a:pPr/>
            <a:r>
              <a:t>Harrison Lucas</a:t>
            </a:r>
          </a:p>
        </p:txBody>
      </p:sp>
      <p:sp>
        <p:nvSpPr>
          <p:cNvPr id="130" name="Senior Software Engineer at myxplor.com. He’ll be talking about deploying Elixir. Harrison says “There are so many ways to get an Elixir application to production and they all have various pro’s and con’s. This talk will explore some approaches and detail some of the pitfalls Xplor have discovered, deploying many Elixir services into AWS”"/>
          <p:cNvSpPr txBox="1"/>
          <p:nvPr>
            <p:ph type="body" idx="1"/>
          </p:nvPr>
        </p:nvSpPr>
        <p:spPr>
          <a:prstGeom prst="rect">
            <a:avLst/>
          </a:prstGeom>
        </p:spPr>
        <p:txBody>
          <a:bodyPr/>
          <a:lstStyle/>
          <a:p>
            <a:pPr marL="0" indent="0" defTabSz="726440">
              <a:spcBef>
                <a:spcPts val="5100"/>
              </a:spcBef>
              <a:buSzTx/>
              <a:buNone/>
              <a:defRPr sz="7568"/>
            </a:pPr>
            <a:r>
              <a:t>Senior Software Engineer at </a:t>
            </a:r>
            <a:r>
              <a:rPr u="sng">
                <a:hlinkClick r:id="rId2" invalidUrl="" action="" tgtFrame="" tooltip="" history="1" highlightClick="0" endSnd="0"/>
              </a:rPr>
              <a:t>myxplor.com</a:t>
            </a:r>
            <a:r>
              <a:t>. He’ll be talking about deploying Elixir. Harrison says “There are so many ways to get an Elixir application to production and they all have various pro’s and con’s. This talk will explore some approaches and detail some of the pitfalls Xplor have discovered, deploying many Elixir services into AWS”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Want to talk at Elixir Melbourne?"/>
          <p:cNvSpPr txBox="1"/>
          <p:nvPr>
            <p:ph type="title"/>
          </p:nvPr>
        </p:nvSpPr>
        <p:spPr>
          <a:prstGeom prst="rect">
            <a:avLst/>
          </a:prstGeom>
        </p:spPr>
        <p:txBody>
          <a:bodyPr/>
          <a:lstStyle/>
          <a:p>
            <a:pPr lvl="1" defTabSz="800735">
              <a:defRPr sz="10864"/>
            </a:pPr>
            <a:r>
              <a:t>Want to talk at Elixir Melbourne?</a:t>
            </a:r>
          </a:p>
        </p:txBody>
      </p:sp>
      <p:sp>
        <p:nvSpPr>
          <p:cNvPr id="133" name="Talk to Tamba. Would love to hear from you."/>
          <p:cNvSpPr txBox="1"/>
          <p:nvPr>
            <p:ph type="body" idx="1"/>
          </p:nvPr>
        </p:nvSpPr>
        <p:spPr>
          <a:prstGeom prst="rect">
            <a:avLst/>
          </a:prstGeom>
        </p:spPr>
        <p:txBody>
          <a:bodyPr/>
          <a:lstStyle>
            <a:lvl1pPr marL="0" indent="0">
              <a:buSzTx/>
              <a:buNone/>
              <a:defRPr sz="8000"/>
            </a:lvl1pPr>
          </a:lstStyle>
          <a:p>
            <a:pPr/>
            <a:r>
              <a:t>Talk to Tamba. Would love to hear from you.</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lucida_logo_red.pdf" descr="lucida_logo_red.pdf"/>
          <p:cNvPicPr>
            <a:picLocks noChangeAspect="1"/>
          </p:cNvPicPr>
          <p:nvPr/>
        </p:nvPicPr>
        <p:blipFill>
          <a:blip r:embed="rId2">
            <a:extLst/>
          </a:blip>
          <a:stretch>
            <a:fillRect/>
          </a:stretch>
        </p:blipFill>
        <p:spPr>
          <a:xfrm>
            <a:off x="5863619" y="5022286"/>
            <a:ext cx="12656762" cy="3671428"/>
          </a:xfrm>
          <a:prstGeom prst="rect">
            <a:avLst/>
          </a:prstGeom>
          <a:ln w="12700">
            <a:miter lim="400000"/>
          </a:ln>
        </p:spPr>
      </p:pic>
      <p:sp>
        <p:nvSpPr>
          <p:cNvPr id="136" name="tamba@lucidaco.io"/>
          <p:cNvSpPr txBox="1"/>
          <p:nvPr/>
        </p:nvSpPr>
        <p:spPr>
          <a:xfrm>
            <a:off x="9157436" y="9345268"/>
            <a:ext cx="6069128" cy="89524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200" u="sng">
                <a:hlinkClick r:id="rId3" invalidUrl="" action="" tgtFrame="" tooltip="" history="1" highlightClick="0" endSnd="0"/>
              </a:defRPr>
            </a:lvl1pPr>
          </a:lstStyle>
          <a:p>
            <a:pPr>
              <a:defRPr u="none"/>
            </a:pPr>
            <a:r>
              <a:rPr u="sng">
                <a:hlinkClick r:id="rId3" invalidUrl="" action="" tgtFrame="" tooltip="" history="1" highlightClick="0" endSnd="0"/>
              </a:rPr>
              <a:t>tamba@lucidaco.io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envato_logo.png" descr="envato_logo.png"/>
          <p:cNvPicPr>
            <a:picLocks noChangeAspect="1"/>
          </p:cNvPicPr>
          <p:nvPr/>
        </p:nvPicPr>
        <p:blipFill>
          <a:blip r:embed="rId2">
            <a:extLst/>
          </a:blip>
          <a:stretch>
            <a:fillRect/>
          </a:stretch>
        </p:blipFill>
        <p:spPr>
          <a:xfrm>
            <a:off x="5285967" y="5494058"/>
            <a:ext cx="13812066" cy="272788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