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BB32-E6A8-4681-9588-F19EA6E7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CD9EE-B7B4-4166-B8D6-FFECE3B3A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AE8F0-7685-42B1-A864-E33ED6F2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DF31-432C-4F8B-81AF-BB098ABB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E81C-73A3-4B1A-B555-1C79FE01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57E6-055B-45E7-8872-BDA07219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67785-4582-4E56-BE94-3CB5CB172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48E0-8889-49F3-82CE-9E49FD2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DEC6-743A-4F94-B3D0-AD33CC2A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A0D3-1B8F-4CD7-BF3F-C67205AE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83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B59CF-BAF2-4F4D-8972-C6436348B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1B0D9-3341-4FD6-90F4-B19501B33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CB6B-D414-44AF-A6AA-501A80A2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BA03-D234-4D08-80B1-61DA10CB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6D7D-A3E2-4274-9181-D9C2FC86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67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B787-F2A7-4746-A51E-2145B401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D221-8164-4854-AFAA-2A7F5EE6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800C-FE79-4451-B0C3-DF1C12F4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8616-A142-4DC1-8587-61CE40E6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662F-0494-445C-8BC9-48F44BEB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7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2948-2E6A-4E37-AFE7-0BDD16FC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D43D-09C3-499D-98A8-3F039E36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C046-1909-4985-AEBB-04D0496A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0DBA-FC44-4925-954A-696E94F6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A037-FF68-409B-BED0-7F050BF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13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A138-EE25-4A73-9F41-950CCC9B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C0D5-B02F-415E-A876-7E95D740E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FD54-BD18-469B-8F43-F0B299FF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1C12B-2413-4F4F-8DA3-BFCC4404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C6997-A756-4C37-981A-2D40B5C4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FF65-AF9B-47DB-8BCB-EA816A9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48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BD0A-F603-46C8-B694-6135306E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11C9-C332-453F-842B-1472711D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35773-86FE-47C7-91B3-747EF30E9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5BE9B-F378-43AB-9D9C-17D9597F2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476AA-79A0-4E55-B374-12C653BBD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44B36-CFF1-4323-B0E7-C97BB4B6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DB8BC-3DCC-4E9E-AF46-F5D3C548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5251F-1A80-4B50-9213-D6FECC24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71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A27-C306-4A8B-B768-72A8DE38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53DFA-3EE8-4EDC-9FAC-23655D9E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BCBCE-09F6-440B-B1EA-05023F5D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A02BA-6A61-4B09-91F8-12F13CE2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A404F-B91E-40D9-B0BF-398DA5BC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77894-998B-48E7-9D7F-393EB763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B588A-A916-4A3F-9195-89DDAB6C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D0B9-F984-476E-BD7E-F6515912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006F-1C52-4BC9-97C3-918F233E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CB79-6BE1-4615-8B2C-8EDF7829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49A9-AD15-431F-A2CF-D762C49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72141-872C-49C3-9D7B-1B7E68D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5947-8172-4DC9-8FC6-51934E20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44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6E22-BFA7-4495-BC22-E932D799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AF89B-8CA1-4CB6-B9C9-1B56CAC94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1D84C-D42A-402D-B6B8-F99D7E3D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FF37D-91C4-4E0E-BE64-A003E695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8761-A434-4DA7-AEED-FC814A5C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E61A-1E05-477F-976D-52FF36FA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80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21218-9EE3-42CE-AE1D-C79F02E6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5F94-123E-4ED5-A063-3FBC8752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A035-0E82-486F-9C87-4FF399F9B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8CDC-3000-4355-98C8-0FC7BA291D7E}" type="datetimeFigureOut">
              <a:rPr lang="he-IL" smtClean="0"/>
              <a:t>ט'/סיון/תש"ף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7270-8DA2-433E-B610-39C1794FF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4E43-6FF4-4A5C-B3CF-93A5DFDC6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FCC5-0A32-41A6-98FA-D0AF42299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39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D271873-F2F7-488B-92C3-DC413972EC76}"/>
              </a:ext>
            </a:extLst>
          </p:cNvPr>
          <p:cNvGrpSpPr/>
          <p:nvPr/>
        </p:nvGrpSpPr>
        <p:grpSpPr>
          <a:xfrm>
            <a:off x="425056" y="683444"/>
            <a:ext cx="10571398" cy="5899301"/>
            <a:chOff x="2806306" y="683444"/>
            <a:chExt cx="10571398" cy="58993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1229BB-E837-4AA6-8C11-AC56E25E5D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428" t="68460" r="-52488" b="-68460"/>
            <a:stretch/>
          </p:blipFill>
          <p:spPr>
            <a:xfrm rot="16200000">
              <a:off x="5972590" y="-822368"/>
              <a:ext cx="4525347" cy="1028488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96A4B12-4CC8-424B-BA30-2A0D6FB18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682481" y="807269"/>
              <a:ext cx="3762375" cy="3514725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ECC523-5B3E-498E-94E2-99579B608B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6014" y="3181739"/>
              <a:ext cx="1195585" cy="1726163"/>
            </a:xfrm>
            <a:prstGeom prst="straightConnector1">
              <a:avLst/>
            </a:prstGeom>
            <a:ln w="60325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9B5F51-3AFE-4945-AF19-DA481D366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0053" y="2677886"/>
              <a:ext cx="56894" cy="2435290"/>
            </a:xfrm>
            <a:prstGeom prst="straightConnector1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F6CEFC-C627-4AE6-89E2-31DCA99B2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9466" y="2677886"/>
              <a:ext cx="44265" cy="2435290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53822F-387B-495C-A9B3-15922586B3A3}"/>
                </a:ext>
              </a:extLst>
            </p:cNvPr>
            <p:cNvCxnSpPr>
              <a:cxnSpLocks/>
            </p:cNvCxnSpPr>
            <p:nvPr/>
          </p:nvCxnSpPr>
          <p:spPr>
            <a:xfrm>
              <a:off x="5293754" y="2677886"/>
              <a:ext cx="49388" cy="2435290"/>
            </a:xfrm>
            <a:prstGeom prst="straightConnector1">
              <a:avLst/>
            </a:prstGeom>
            <a:ln w="60325">
              <a:solidFill>
                <a:srgbClr val="FFFF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BDED9E-D396-4522-A61F-86199C19648B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39" y="2677886"/>
              <a:ext cx="98430" cy="2435290"/>
            </a:xfrm>
            <a:prstGeom prst="straightConnector1">
              <a:avLst/>
            </a:prstGeom>
            <a:ln w="60325">
              <a:solidFill>
                <a:srgbClr val="00206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2457E6-15B6-4A15-9B80-220AFAB49695}"/>
                </a:ext>
              </a:extLst>
            </p:cNvPr>
            <p:cNvCxnSpPr>
              <a:cxnSpLocks/>
            </p:cNvCxnSpPr>
            <p:nvPr/>
          </p:nvCxnSpPr>
          <p:spPr>
            <a:xfrm>
              <a:off x="4693298" y="2677886"/>
              <a:ext cx="139959" cy="2435290"/>
            </a:xfrm>
            <a:prstGeom prst="straightConnector1">
              <a:avLst/>
            </a:prstGeom>
            <a:ln w="60325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6EDE94C-B0F5-4D6A-A8D4-8486467E5F10}"/>
                </a:ext>
              </a:extLst>
            </p:cNvPr>
            <p:cNvCxnSpPr>
              <a:cxnSpLocks/>
            </p:cNvCxnSpPr>
            <p:nvPr/>
          </p:nvCxnSpPr>
          <p:spPr>
            <a:xfrm>
              <a:off x="4396014" y="2677886"/>
              <a:ext cx="234173" cy="2435290"/>
            </a:xfrm>
            <a:prstGeom prst="straightConnector1">
              <a:avLst/>
            </a:prstGeom>
            <a:ln w="60325">
              <a:solidFill>
                <a:schemeClr val="accent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CC46A5-A6E6-4D07-94C3-91823CC2787A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2677886"/>
              <a:ext cx="9424" cy="2369975"/>
            </a:xfrm>
            <a:prstGeom prst="straightConnector1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D9242B8-F6F1-4DFD-B84E-F0F7E1F57E4B}"/>
                </a:ext>
              </a:extLst>
            </p:cNvPr>
            <p:cNvCxnSpPr>
              <a:cxnSpLocks/>
            </p:cNvCxnSpPr>
            <p:nvPr/>
          </p:nvCxnSpPr>
          <p:spPr>
            <a:xfrm>
              <a:off x="3832788" y="2677886"/>
              <a:ext cx="56893" cy="2369975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5E5E6D-2990-480D-9FC9-E29BB4168D60}"/>
                </a:ext>
              </a:extLst>
            </p:cNvPr>
            <p:cNvCxnSpPr>
              <a:cxnSpLocks/>
            </p:cNvCxnSpPr>
            <p:nvPr/>
          </p:nvCxnSpPr>
          <p:spPr>
            <a:xfrm>
              <a:off x="3525933" y="2677886"/>
              <a:ext cx="80533" cy="2435290"/>
            </a:xfrm>
            <a:prstGeom prst="straightConnector1">
              <a:avLst/>
            </a:prstGeom>
            <a:ln w="60325">
              <a:solidFill>
                <a:srgbClr val="FFFF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95247E7-90CE-44E8-A0F9-F4BC8CFCA7BA}"/>
              </a:ext>
            </a:extLst>
          </p:cNvPr>
          <p:cNvSpPr txBox="1"/>
          <p:nvPr/>
        </p:nvSpPr>
        <p:spPr>
          <a:xfrm>
            <a:off x="4040325" y="2200554"/>
            <a:ext cx="2106410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VTref</a:t>
            </a:r>
            <a:r>
              <a:rPr lang="en-US" dirty="0"/>
              <a:t>	A3 </a:t>
            </a:r>
            <a:r>
              <a:rPr lang="en-US" sz="1200" dirty="0"/>
              <a:t>(RED1)</a:t>
            </a:r>
            <a:endParaRPr lang="en-US" dirty="0"/>
          </a:p>
          <a:p>
            <a:r>
              <a:rPr lang="en-US" dirty="0" err="1"/>
              <a:t>nTRST</a:t>
            </a:r>
            <a:r>
              <a:rPr lang="en-US" dirty="0"/>
              <a:t>	E4 </a:t>
            </a:r>
            <a:r>
              <a:rPr lang="en-US" sz="1200" dirty="0"/>
              <a:t>(BLACK1)</a:t>
            </a:r>
          </a:p>
          <a:p>
            <a:r>
              <a:rPr lang="en-US" dirty="0"/>
              <a:t>TDI	H7 </a:t>
            </a:r>
            <a:r>
              <a:rPr lang="en-US" sz="1200" dirty="0"/>
              <a:t>(YELLOW1)</a:t>
            </a:r>
          </a:p>
          <a:p>
            <a:r>
              <a:rPr lang="en-US" dirty="0"/>
              <a:t>TMS	B2 </a:t>
            </a:r>
            <a:r>
              <a:rPr lang="en-US" sz="1200" dirty="0"/>
              <a:t>(BLUE)</a:t>
            </a:r>
          </a:p>
          <a:p>
            <a:r>
              <a:rPr lang="en-US" dirty="0"/>
              <a:t>TCK	C2 </a:t>
            </a:r>
            <a:r>
              <a:rPr lang="en-US" sz="1200" dirty="0"/>
              <a:t>(WHITE1)</a:t>
            </a:r>
          </a:p>
          <a:p>
            <a:r>
              <a:rPr lang="en-US" dirty="0"/>
              <a:t>RTCK	H3 </a:t>
            </a:r>
            <a:r>
              <a:rPr lang="en-US" sz="1200" dirty="0"/>
              <a:t>(GREEN)</a:t>
            </a:r>
          </a:p>
          <a:p>
            <a:r>
              <a:rPr lang="en-US" dirty="0"/>
              <a:t>TDO	F2 </a:t>
            </a:r>
            <a:r>
              <a:rPr lang="en-US" sz="1200" dirty="0"/>
              <a:t>(RED2)</a:t>
            </a:r>
          </a:p>
          <a:p>
            <a:r>
              <a:rPr lang="en-US" dirty="0"/>
              <a:t>RESET	H2 </a:t>
            </a:r>
            <a:r>
              <a:rPr lang="en-US" sz="1200" dirty="0"/>
              <a:t>(BLACK2)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DBGRQ	J3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(YELLOW2)</a:t>
            </a:r>
            <a:endParaRPr lang="he-IL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1B961E-1D63-4C25-96D3-0D13573F1B74}"/>
              </a:ext>
            </a:extLst>
          </p:cNvPr>
          <p:cNvSpPr/>
          <p:nvPr/>
        </p:nvSpPr>
        <p:spPr>
          <a:xfrm>
            <a:off x="4721557" y="610596"/>
            <a:ext cx="59184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E115 to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 JTAG 20-pin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0A936-E27E-473B-B11B-1DBEA39B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50" y="5160159"/>
            <a:ext cx="2362716" cy="13192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7996D7-61B8-40EF-9D48-7D6A0421FCDB}"/>
              </a:ext>
            </a:extLst>
          </p:cNvPr>
          <p:cNvCxnSpPr>
            <a:cxnSpLocks/>
          </p:cNvCxnSpPr>
          <p:nvPr/>
        </p:nvCxnSpPr>
        <p:spPr>
          <a:xfrm>
            <a:off x="3487250" y="5819773"/>
            <a:ext cx="967304" cy="10285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3F08F-E417-4BC9-ACA5-C93A180EB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450" y="5160158"/>
            <a:ext cx="2170771" cy="13192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BAD2C4-B79D-4775-B9BF-9608295FEB8E}"/>
              </a:ext>
            </a:extLst>
          </p:cNvPr>
          <p:cNvSpPr txBox="1"/>
          <p:nvPr/>
        </p:nvSpPr>
        <p:spPr>
          <a:xfrm>
            <a:off x="3729855" y="4851878"/>
            <a:ext cx="485177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JTAG pins are on the outer row, near the USB Blaster connection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8440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Tzachi Noy</dc:creator>
  <cp:lastModifiedBy>Tzachi Noy</cp:lastModifiedBy>
  <cp:revision>15</cp:revision>
  <dcterms:created xsi:type="dcterms:W3CDTF">2020-05-18T12:43:43Z</dcterms:created>
  <dcterms:modified xsi:type="dcterms:W3CDTF">2020-06-01T18:29:42Z</dcterms:modified>
</cp:coreProperties>
</file>