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0" r:id="rId5"/>
    <p:sldId id="262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12/19/2018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5DEFB8D-501D-4E2A-96B0-2C907106D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38FD50-1CDD-4868-A5D7-7DBF502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הצגה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B4348A-7A91-4CBF-969A-8ECB786F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הגדרת משחק הקבוצות(</a:t>
            </a:r>
            <a:r>
              <a:rPr lang="en-US" dirty="0"/>
              <a:t>(pools</a:t>
            </a:r>
            <a:r>
              <a:rPr lang="he-IL" dirty="0"/>
              <a:t> עם מערכת בטיחות של הוכחת עבודה, תוקפים אחת את השנייה בשיטת </a:t>
            </a:r>
            <a:r>
              <a:rPr lang="en-US" dirty="0"/>
              <a:t>block withholding attack</a:t>
            </a:r>
          </a:p>
          <a:p>
            <a:r>
              <a:rPr lang="he-IL" dirty="0"/>
              <a:t>במקרה הכללי, אף התקפה של הקבוצות זה לא אי שיווי משקל נאש.</a:t>
            </a:r>
            <a:endParaRPr lang="en-US" dirty="0"/>
          </a:p>
          <a:p>
            <a:r>
              <a:rPr lang="he-IL" dirty="0"/>
              <a:t>עם 2 קבוצות בלבד שמשתתפות, שיווי משקל נאש נוצר כאשר שתיהן תוקפות וגם שתיהן מרוויחות פחות אם אף אחת לא הייתה תוקפת. (זוהי בעצם דילמת האסיר, עם הבחירה לתקוף או לא)</a:t>
            </a:r>
          </a:p>
          <a:p>
            <a:r>
              <a:rPr lang="he-IL" dirty="0"/>
              <a:t>עם הרבה קבוצות בגודל שווה, יש שיוויון נאש סימטרי כאשר כל הקבוצות מרוויחות פחות מאשר שאף אחת לא תקפה.</a:t>
            </a:r>
          </a:p>
          <a:p>
            <a:r>
              <a:rPr lang="he-IL" dirty="0"/>
              <a:t>לגבי ביטקוין, אי שיוויון לקבוצות פתוחות יעשה טוב, כי ככה יהיו יותר קבוצות קטנות ולכל קבוצה השפעה פחותה יותר. וכך תעבוד מערכת הביזור שעמדה בבסיס הביטקוין.</a:t>
            </a:r>
          </a:p>
        </p:txBody>
      </p:sp>
    </p:spTree>
    <p:extLst>
      <p:ext uri="{BB962C8B-B14F-4D97-AF65-F5344CB8AC3E}">
        <p14:creationId xmlns:p14="http://schemas.microsoft.com/office/powerpoint/2010/main" val="61220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אחרי התקופה הראשונה של ההתקפה קושי הפאזלים ירד עקב פתירה מואטת של פאזלים ( </a:t>
            </a:r>
            <a:r>
              <a:rPr lang="he-IL" dirty="0" err="1"/>
              <a:t>כח</a:t>
            </a:r>
            <a:r>
              <a:rPr lang="he-IL" dirty="0"/>
              <a:t> החישוב הכללי יורד).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307</Words>
  <Application>Microsoft Office PowerPoint</Application>
  <PresentationFormat>מסך רחב</PresentationFormat>
  <Paragraphs>31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הצגה</vt:lpstr>
      <vt:lpstr>Block withholding attack</vt:lpstr>
      <vt:lpstr>Block withholding attack</vt:lpstr>
      <vt:lpstr>Block withholding attack</vt:lpstr>
      <vt:lpstr>שיווי משקל נאש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13</cp:revision>
  <dcterms:created xsi:type="dcterms:W3CDTF">2018-12-18T12:07:55Z</dcterms:created>
  <dcterms:modified xsi:type="dcterms:W3CDTF">2018-12-19T13:26:13Z</dcterms:modified>
</cp:coreProperties>
</file>