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FBCEFB-E272-4D55-8BE2-7A70BFE66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38FC988-ED2A-4F76-99EC-D1642721A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1CEDB18-8433-466E-90C2-538C2377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846C0A3-B66E-4187-B349-7199F1A0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2CBE3BF-58A5-4FE4-A10E-133D3DD5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4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B79EAB-FD8B-4D63-A023-CE594DD7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3A54E9A-32E3-445B-8F62-C451520C7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0BA2459-F781-4054-BAD9-8031E9E3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621543B-210A-4691-9BBD-8611A2D6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2AA0E5C-139D-4152-B238-F5F16473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1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2549540-FF70-45A7-BCC3-EE67472F0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1915EDB-C0CE-4BD4-90D3-4B1168378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9026EC7-3880-43E8-BDEB-052CFAE6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B3EA8CA-BF11-443A-B693-4AD1E291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AAF70B5-C723-4776-B6C8-8D603ADD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2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FFD056-36D0-4E1F-AF0D-A59B7F0D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E13FF7-8A5E-4483-944F-CE513F10E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AED4F7A-087A-4E15-ABF8-029CDA49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3178803-40AA-45C0-9F42-7D4F2EBD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B89003B-C58B-4333-B60D-75B93646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4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969A25-FA76-4CB1-9531-E4467EF9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C961320-A283-4314-89E6-508BAD06B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152BD65-5D9B-4486-BCAF-F4621ED1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E77E8FC-2860-4C15-990D-84D06EA0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D42FCEF-D778-4854-88E8-EE0A627E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6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18CF95-FFFA-4C54-A05A-370FF9DB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0CB757-930F-4C70-9CCA-6BB4BEE94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5D42FB8-0BA7-422B-993B-013AFB667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A6DB086-9CFE-4E4F-AC08-51212E0C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A978E8A-0860-4CF5-AC81-5E55454A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B377CCE-921A-4F43-80F6-136A2040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FB7F0D-C17D-4365-A1DD-DEFE0A2CE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405AB02-35E5-44D1-9B53-C576EB8AF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0A484E7-0223-4FEF-BE88-72314FABA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FAB570F-6B8A-43F0-8104-E0A05D81A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0F37376-1E01-4932-A92A-FAF06788E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B4C76C0-AB28-43B7-972E-8CE299FA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B7C6CB0-BD67-4BFD-A70C-CF92D004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A76DE35-DBD4-49E0-A547-AC277069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4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9C8033-C019-464D-8C1A-F7CFE859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B995F1F-3688-45F3-82BE-4EA33D06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E30E697-B4C3-472A-AD75-60402DCDB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03E4934-6442-437B-9165-A6433FD7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5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CA8EBC8-3B21-49D4-AE11-8F16094F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13A43C87-7E20-4413-B179-E19E125D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7A21FDE-D4C0-49CB-836D-C1F05E0E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7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1485B1-6235-431A-9AF6-D891C2432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5778097-F973-487E-ADE8-B2C097C5E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7E2E701-5DA7-4D11-9B83-01B448817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C05CE90-A9E0-4ABD-A03D-82E569F9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87E9B40-46E2-47BA-95BC-28683417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24B90A9-B06E-44B4-B1C9-70FFEB8D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0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A5F5CF-AB3C-42FE-824F-DD568F78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49AC2A9-651A-4D4A-B29B-66305213B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058C504-C5D7-4BCB-B673-ED8593371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CDBCCF4-3110-4423-8144-4D22B286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3F0303C-CC8A-4D91-AFEC-4067B843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6331135-6EFB-45F5-9434-8674B31F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4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7014740-541E-4878-89F2-0DEA4506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0DE81E8-3AFB-41D6-89EA-2466079B1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C3B37AC-2D2F-4FD5-9111-A6CE0959D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A03F8-23AB-4376-ADEC-E9B1DB750C39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7712403-F2EB-4A8B-8F75-362E7A234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B4AED28-B2AF-477E-A052-3D1CF67F6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8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C8387A-60E4-4B43-835B-C2547990F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5027"/>
            <a:ext cx="9144000" cy="1270346"/>
          </a:xfrm>
        </p:spPr>
        <p:txBody>
          <a:bodyPr/>
          <a:lstStyle/>
          <a:p>
            <a:r>
              <a:rPr lang="en-US" dirty="0"/>
              <a:t>The miner’s dilemma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5DEFB8D-501D-4E2A-96B0-2C907106D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FB4CF8-B5A2-4DAE-827D-788071E3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6BD5DD-834E-41C1-8543-1821619DA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5906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מסך רחב</PresentationFormat>
  <Paragraphs>1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ערכת נושא Office</vt:lpstr>
      <vt:lpstr>The miner’s dilemma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miner’s dilemma</dc:title>
  <dc:creator>eliyahu levi</dc:creator>
  <cp:lastModifiedBy>eliyahu levi</cp:lastModifiedBy>
  <cp:revision>1</cp:revision>
  <dcterms:created xsi:type="dcterms:W3CDTF">2018-12-18T12:07:55Z</dcterms:created>
  <dcterms:modified xsi:type="dcterms:W3CDTF">2018-12-18T12:13:02Z</dcterms:modified>
</cp:coreProperties>
</file>