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BA00F8-27B5-41FA-B081-4641C69A2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965702D-62EB-4BEE-8348-2118972E3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598A3D-1365-475A-8051-E7443DB5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991A7F-1E39-4410-89A4-D5334DED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36E4DDB-9EDF-4AEF-9083-C5B7A02D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AC942F-EF10-4CD1-9258-A7B5B5D0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283AA74-36D5-41CB-9492-11B1F8C6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D00B91F-4F24-4D37-B684-7C90CF61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8C3CF5-897D-4B80-BB23-E3300AD2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36BE41-7120-42F9-BBE5-865CCBE2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37B7EB-5FF5-4DC5-BE7B-D0ED38AAC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630131-532C-4E2D-B22D-BCEA96400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B7EF56-76D5-4C21-80D4-FA6CAB9B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ADA99C-164B-4E19-B52E-01A53E76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9A46D6-7683-4D4D-985C-E84A8DE2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2D9231-E50A-4CD7-9C32-0BEB1DF1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FCE5C3-7B63-4C41-A990-BF48F31F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4035B00-08D2-4A10-84C5-0E8F1C21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305502-E4CD-473D-85D1-542C3EAB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D161EF8-95A0-4EF4-ADEE-9A4094A3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7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DAD9CE-FA6C-4A63-B222-BD0BD3307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E60651-396E-40E9-A589-C48F5C2E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BA900D-2E85-4BB2-97D4-928A533F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B0E540D-7AC8-483F-AAC2-6C92494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A6C761-DB97-462A-882A-10C94C6C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7F2C38-BC25-4C49-A466-87C8EB80F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5DEB0D-2479-4D23-8456-A1559123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137239-3AFD-4144-B700-F222E9BF5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CF9583-C718-4C25-963F-FCD397EC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40355B-1026-436A-B906-43BA894C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BE19B6-FED7-4454-86FB-B9DB64F6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6DDFD9-6AA9-4D58-8B30-A17DE713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E393C-D5AF-40D2-9881-426DB53B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1C639AA-E6C0-41AD-9223-21E50A424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DB33162-E0E9-4748-9C8F-628AA3F2C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546A716-C4E6-4F33-A899-B2024128B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9D319C3-0984-4287-844A-8CA3398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CFB46ED-4F95-48DE-8517-61F489BC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20A2F4B-2335-4BB8-99F2-1961F827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FC32E-4108-4C59-92CD-7B783F50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C60ADE0-3BBF-42D2-98B4-BF1FC9B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27AA924-C368-463B-90C7-013A51E5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D5FD89A-6295-438F-81B1-A0D84EC0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9BC12F5-A036-4904-8A5A-CC82329F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C34BFE-2879-4C0F-995C-E02967A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BF4B18-F485-4CB9-9822-1B4AE4FD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D3DE8E-A32A-4344-8D89-7972B25F3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038F25E-EA1F-454E-A24F-9367B9FF6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E6CA707-2F3C-46D3-A61A-AFB9100C1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5890BE8-DDD8-4CBF-9A61-BD289E51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24C3AA-6E29-4F4D-BCCE-C2D9A99E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875085-64DD-46EC-894A-47A8A07E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8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B2792F-6101-4E47-9DB2-94BF3C744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1F1BAD-2C50-477F-9D64-3F8D60770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36123EA-EC4C-4916-8119-AF650159E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7D26CD9-0F32-48C7-B1CA-164356CD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567E3F-619A-48D8-8A7E-60E4B6A8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D226B6E-12EF-4E7E-817C-DCFA5DF5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7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F77C5D8-685B-4EEA-AB9C-3ABAD9CA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B4471EB-BE6D-41CC-822F-AE873C59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FE240A7-A205-43AE-B21C-DBD95A7E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848D-D228-40D4-85DD-55F2146CE237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3E6567-5C49-49D1-A83E-A25098C4E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A1A760-128F-4D9F-A69E-0B66ECF8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C2CB-3036-47D3-A905-39D3F11A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4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4EC81D-2E95-4038-9429-F53F3CB05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833"/>
            <a:ext cx="9144000" cy="1252733"/>
          </a:xfrm>
        </p:spPr>
        <p:txBody>
          <a:bodyPr/>
          <a:lstStyle/>
          <a:p>
            <a:r>
              <a:rPr lang="he-IL" dirty="0"/>
              <a:t>פרויקט הזמנת עץ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4D6A91-8FAE-48EC-9761-244E2D82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הבעיה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7AA6C4-D579-4108-920B-D48A5973E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רוצים לבנות ריהוט מעץ, צריכים להזמין קורות עץ מהמחסן עצים.</a:t>
            </a:r>
          </a:p>
          <a:p>
            <a:pPr marL="0" indent="0">
              <a:buNone/>
            </a:pPr>
            <a:r>
              <a:rPr lang="he-IL" dirty="0"/>
              <a:t>במחסן העצים מוחזקים קורות מסוגים שונים (רוחב ועומק לדוגמא 10</a:t>
            </a:r>
            <a:r>
              <a:rPr lang="en-US" dirty="0"/>
              <a:t>X</a:t>
            </a:r>
            <a:r>
              <a:rPr lang="he-IL" dirty="0"/>
              <a:t>2 15</a:t>
            </a:r>
            <a:r>
              <a:rPr lang="en-US" dirty="0"/>
              <a:t>X</a:t>
            </a:r>
            <a:r>
              <a:rPr lang="he-IL" dirty="0"/>
              <a:t>5 וכו') ואורכים משתנים של הקורות האלו שנעים בין 3-6 מטר עם קפיצות של 30 סנטימטר. (3, 3.3, 3.6 .... 5.4, 5.7, 6) </a:t>
            </a:r>
          </a:p>
          <a:p>
            <a:pPr marL="0" indent="0">
              <a:buNone/>
            </a:pPr>
            <a:r>
              <a:rPr lang="he-IL" dirty="0"/>
              <a:t>אלו מידות ארוכות ואת החיתוכים הסופיים נעשה בנגרייה/בית עם מסור, אנו רוצים שאת החישוב של החיתוכים כך שיישאר כמה שפחות עודפים של עץ לאחר החיתוך נעשה באופן אוטומטי.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17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D83B2-E4DA-4066-8DBC-D85D565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B32A88-C18F-4DCE-88C8-0788B195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בשלב הראשוני נניח כי יש במחסן את כל האורכים וכמה קורות שנרצה.</a:t>
            </a:r>
          </a:p>
          <a:p>
            <a:r>
              <a:rPr lang="he-IL" dirty="0"/>
              <a:t>עכשיו נרצה להזמין, אני רוצה 15 קורות באורך 1.8 מטר מסוג 15</a:t>
            </a:r>
            <a:r>
              <a:rPr lang="en-US" dirty="0"/>
              <a:t>X</a:t>
            </a:r>
            <a:r>
              <a:rPr lang="he-IL" dirty="0"/>
              <a:t>5 אז הפלט צריך להיות 6 קורות מאורך 3.6 וקורה אחת מאורך 5.4, כי אפשר לחתוך את ה 3.6 ל 2 קורות מאורך 1.8 ואת ה5.4 ל 3 והעודף יהיה 0.</a:t>
            </a:r>
          </a:p>
          <a:p>
            <a:r>
              <a:rPr lang="he-IL" dirty="0"/>
              <a:t>אני רוצה 10 קורות מאורך 1.6 מסוג 10</a:t>
            </a:r>
            <a:r>
              <a:rPr lang="en-US" dirty="0"/>
              <a:t>X</a:t>
            </a:r>
            <a:r>
              <a:rPr lang="he-IL" dirty="0"/>
              <a:t>5 אז הפלט יהיה 2 קורות מאורך 4.8 וקורה 1 מאורך 3.3  והעודף יהיה 10 סנטימטר.</a:t>
            </a:r>
          </a:p>
        </p:txBody>
      </p:sp>
    </p:spTree>
    <p:extLst>
      <p:ext uri="{BB962C8B-B14F-4D97-AF65-F5344CB8AC3E}">
        <p14:creationId xmlns:p14="http://schemas.microsoft.com/office/powerpoint/2010/main" val="136504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2D83B2-E4DA-4066-8DBC-D85D5657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B32A88-C18F-4DCE-88C8-0788B1955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ממשק מבוסס </a:t>
            </a:r>
            <a:r>
              <a:rPr lang="en-US" dirty="0"/>
              <a:t>web</a:t>
            </a:r>
            <a:r>
              <a:rPr lang="he-IL" dirty="0"/>
              <a:t> המשמש מחסן עצים בו ניתן </a:t>
            </a:r>
          </a:p>
          <a:p>
            <a:pPr lvl="1"/>
            <a:r>
              <a:rPr lang="he-IL" dirty="0"/>
              <a:t>להזמין קורות לפי דרישה (פרויקט של לקוח)</a:t>
            </a:r>
          </a:p>
          <a:p>
            <a:pPr lvl="1"/>
            <a:r>
              <a:rPr lang="he-IL" dirty="0"/>
              <a:t>לנהל מלאי </a:t>
            </a:r>
          </a:p>
          <a:p>
            <a:pPr lvl="1"/>
            <a:r>
              <a:rPr lang="he-IL" dirty="0"/>
              <a:t>ליישם את ההגבלות של המחסן </a:t>
            </a:r>
          </a:p>
          <a:p>
            <a:pPr lvl="1"/>
            <a:r>
              <a:rPr lang="he-IL" dirty="0"/>
              <a:t>להזמין הכל, כלומר כל האורכים זמינים ויש את כל הכמויות.</a:t>
            </a:r>
          </a:p>
          <a:p>
            <a:pPr lvl="1"/>
            <a:r>
              <a:rPr lang="he-IL" dirty="0"/>
              <a:t>ניתן למזמינים אופציה לחישוב שטח מלבני של דקים/פרגולות לפי מידות המלבן והרווחים שרוצים לתת בין קורה לקורה.</a:t>
            </a:r>
          </a:p>
          <a:p>
            <a:pPr lvl="1"/>
            <a:r>
              <a:rPr lang="he-IL" dirty="0"/>
              <a:t>יצירת כרטיס לקוח עם אופציה לזה שהוא יכניס רשימת חיתוך למוצר ובפעם הבאה שהוא ירצה להזמין הוא יוכל להוסיף את המוצר, למשל אני רוצה להכין 10 אדניות מדגם 3 וזה ידע לתת לי מה שצריך. </a:t>
            </a:r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pPr lvl="1"/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780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97FA53-91DE-4FBB-B0F9-B05E1B04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שלבים ופיצ'רים בפרויקט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F344D4-B581-4403-B51D-72534649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הקמת שרת </a:t>
            </a:r>
            <a:r>
              <a:rPr lang="en-US" dirty="0"/>
              <a:t>back-end</a:t>
            </a:r>
            <a:r>
              <a:rPr lang="he-IL" dirty="0"/>
              <a:t>, הקמת </a:t>
            </a:r>
            <a:r>
              <a:rPr lang="en-US" dirty="0"/>
              <a:t>data-base</a:t>
            </a:r>
            <a:r>
              <a:rPr lang="he-IL" dirty="0"/>
              <a:t> כתיבת </a:t>
            </a:r>
            <a:r>
              <a:rPr lang="en-US" dirty="0"/>
              <a:t>UML</a:t>
            </a:r>
            <a:r>
              <a:rPr lang="he-IL" dirty="0"/>
              <a:t> </a:t>
            </a:r>
          </a:p>
          <a:p>
            <a:r>
              <a:rPr lang="he-IL" dirty="0"/>
              <a:t>כתיבת ממשק </a:t>
            </a:r>
            <a:r>
              <a:rPr lang="en-US" dirty="0"/>
              <a:t>front-end</a:t>
            </a:r>
            <a:r>
              <a:rPr lang="he-IL" dirty="0"/>
              <a:t> </a:t>
            </a:r>
          </a:p>
          <a:p>
            <a:r>
              <a:rPr lang="he-IL" dirty="0"/>
              <a:t>חישוב אופטימלי של החומר הגלם הדרוש לכל הזמנה/ות</a:t>
            </a:r>
          </a:p>
          <a:p>
            <a:r>
              <a:rPr lang="he-IL" dirty="0"/>
              <a:t>בדיקות</a:t>
            </a:r>
          </a:p>
          <a:p>
            <a:r>
              <a:rPr lang="he-IL" dirty="0"/>
              <a:t>שחרור ל </a:t>
            </a:r>
            <a:r>
              <a:rPr lang="en-US" dirty="0"/>
              <a:t>production</a:t>
            </a:r>
            <a:r>
              <a:rPr lang="he-IL" dirty="0"/>
              <a:t> </a:t>
            </a:r>
          </a:p>
          <a:p>
            <a:r>
              <a:rPr lang="he-IL" dirty="0"/>
              <a:t>תחזוקה/ תיעוד לפי צורך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93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3F008-7BE2-4563-A48E-DE291D79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אופי הפרויקט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FEB60-B235-4736-A881-4C48FC9F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אפליקציה אינטרנטית</a:t>
            </a:r>
          </a:p>
          <a:p>
            <a:r>
              <a:rPr lang="he-IL" dirty="0"/>
              <a:t>ניהול לקוחות רשומים </a:t>
            </a:r>
          </a:p>
          <a:p>
            <a:r>
              <a:rPr lang="he-IL" dirty="0"/>
              <a:t>פרויקט יתנהל תחת </a:t>
            </a:r>
            <a:r>
              <a:rPr lang="en-US" dirty="0"/>
              <a:t>source control</a:t>
            </a:r>
            <a:r>
              <a:rPr lang="he-IL" dirty="0"/>
              <a:t> על פלטפורמת 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r>
              <a:rPr lang="he-IL" dirty="0"/>
              <a:t>שפות פיתוח: </a:t>
            </a:r>
            <a:r>
              <a:rPr lang="en-US" dirty="0"/>
              <a:t>html(</a:t>
            </a:r>
            <a:r>
              <a:rPr lang="en-US" dirty="0" err="1"/>
              <a:t>css</a:t>
            </a:r>
            <a:r>
              <a:rPr lang="en-US" dirty="0"/>
              <a:t>, bootstrap, </a:t>
            </a:r>
            <a:r>
              <a:rPr lang="en-US" dirty="0" err="1"/>
              <a:t>jquery</a:t>
            </a:r>
            <a:r>
              <a:rPr lang="en-US" dirty="0"/>
              <a:t>..) </a:t>
            </a:r>
            <a:r>
              <a:rPr lang="he-IL" dirty="0"/>
              <a:t> לעיצוב ממשק משתמש ו</a:t>
            </a:r>
            <a:r>
              <a:rPr lang="en-US" dirty="0"/>
              <a:t>python</a:t>
            </a:r>
            <a:r>
              <a:rPr lang="he-IL" dirty="0"/>
              <a:t> לחישובים וניהול </a:t>
            </a:r>
            <a:r>
              <a:rPr lang="en-US" dirty="0"/>
              <a:t>database</a:t>
            </a:r>
            <a:r>
              <a:rPr lang="he-IL" dirty="0"/>
              <a:t> על השרת.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8A99B7-E429-4479-B5B7-452481C9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72" y="1333051"/>
            <a:ext cx="7730836" cy="4191897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D0801F47-6B45-4B21-A3A8-3C10A5E8404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דוגמא</a:t>
            </a:r>
            <a:r>
              <a:rPr lang="en-US" dirty="0"/>
              <a:t> </a:t>
            </a:r>
            <a:r>
              <a:rPr lang="he-IL" dirty="0"/>
              <a:t> לדף בית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723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349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פרויקט הזמנת עץ</vt:lpstr>
      <vt:lpstr>הבעיה</vt:lpstr>
      <vt:lpstr>דוגמאות</vt:lpstr>
      <vt:lpstr>הגדרת הפרויקט</vt:lpstr>
      <vt:lpstr>שלבים ופיצ'רים בפרויקט</vt:lpstr>
      <vt:lpstr>אופי הפרויקט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הזמנת עץ</dc:title>
  <dc:creator>eliyahu levi</dc:creator>
  <cp:lastModifiedBy>shahar aizikovitz</cp:lastModifiedBy>
  <cp:revision>10</cp:revision>
  <dcterms:created xsi:type="dcterms:W3CDTF">2020-12-11T10:27:17Z</dcterms:created>
  <dcterms:modified xsi:type="dcterms:W3CDTF">2020-12-11T14:31:21Z</dcterms:modified>
</cp:coreProperties>
</file>