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6BA00F8-27B5-41FA-B081-4641C69A2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F965702D-62EB-4BEE-8348-2118972E3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2598A3D-1365-475A-8051-E7443DB5D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848D-D228-40D4-85DD-55F2146CE237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9991A7F-1E39-4410-89A4-D5334DED2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36E4DDB-9EDF-4AEF-9083-C5B7A02DB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C2CB-3036-47D3-A905-39D3F11AC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66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8AC942F-EF10-4CD1-9258-A7B5B5D0B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283AA74-36D5-41CB-9492-11B1F8C64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D00B91F-4F24-4D37-B684-7C90CF61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848D-D228-40D4-85DD-55F2146CE237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28C3CF5-897D-4B80-BB23-E3300AD2B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436BE41-7120-42F9-BBE5-865CCBE29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C2CB-3036-47D3-A905-39D3F11AC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23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2C37B7EB-5FF5-4DC5-BE7B-D0ED38AAC3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2630131-532C-4E2D-B22D-BCEA96400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1B7EF56-76D5-4C21-80D4-FA6CAB9BE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848D-D228-40D4-85DD-55F2146CE237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8ADA99C-164B-4E19-B52E-01A53E76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59A46D6-7683-4D4D-985C-E84A8DE2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C2CB-3036-47D3-A905-39D3F11AC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25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B2D9231-E50A-4CD7-9C32-0BEB1DF16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9FCE5C3-7B63-4C41-A990-BF48F31F2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4035B00-08D2-4A10-84C5-0E8F1C21D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848D-D228-40D4-85DD-55F2146CE237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6305502-E4CD-473D-85D1-542C3EAB1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D161EF8-95A0-4EF4-ADEE-9A4094A3F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C2CB-3036-47D3-A905-39D3F11AC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77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8DAD9CE-FA6C-4A63-B222-BD0BD3307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6E60651-396E-40E9-A589-C48F5C2EC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1BA900D-2E85-4BB2-97D4-928A533FE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848D-D228-40D4-85DD-55F2146CE237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B0E540D-7AC8-483F-AAC2-6C924942C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DA6C761-DB97-462A-882A-10C94C6C8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C2CB-3036-47D3-A905-39D3F11AC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64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D7F2C38-BC25-4C49-A466-87C8EB80F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05DEB0D-2479-4D23-8456-A15591235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0137239-3AFD-4144-B700-F222E9BF5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ECF9583-C718-4C25-963F-FCD397EC0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848D-D228-40D4-85DD-55F2146CE237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940355B-1026-436A-B906-43BA894CD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CBE19B6-FED7-4454-86FB-B9DB64F6F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C2CB-3036-47D3-A905-39D3F11AC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90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C6DDFD9-6AA9-4D58-8B30-A17DE7136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00E393C-D5AF-40D2-9881-426DB53BC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B1C639AA-E6C0-41AD-9223-21E50A424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9DB33162-E0E9-4748-9C8F-628AA3F2C2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7546A716-C4E6-4F33-A899-B2024128B5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69D319C3-0984-4287-844A-8CA33980F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848D-D228-40D4-85DD-55F2146CE237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CCFB46ED-4F95-48DE-8517-61F489BC5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20A2F4B-2335-4BB8-99F2-1961F827B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C2CB-3036-47D3-A905-39D3F11AC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91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AEFC32E-4108-4C59-92CD-7B783F50C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CC60ADE0-3BBF-42D2-98B4-BF1FC9B6A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848D-D228-40D4-85DD-55F2146CE237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27AA924-C368-463B-90C7-013A51E53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0D5FD89A-6295-438F-81B1-A0D84EC05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C2CB-3036-47D3-A905-39D3F11AC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9BC12F5-A036-4904-8A5A-CC82329F7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848D-D228-40D4-85DD-55F2146CE237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BBC34BFE-2879-4C0F-995C-E02967AF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92BF4B18-F485-4CB9-9822-1B4AE4FD8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C2CB-3036-47D3-A905-39D3F11AC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27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3D3DE8E-A32A-4344-8D89-7972B25F3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038F25E-EA1F-454E-A24F-9367B9FF6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E6CA707-2F3C-46D3-A61A-AFB9100C1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5890BE8-DDD8-4CBF-9A61-BD289E517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848D-D228-40D4-85DD-55F2146CE237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824C3AA-6E29-4F4D-BCCE-C2D9A99EF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E875085-64DD-46EC-894A-47A8A07EE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C2CB-3036-47D3-A905-39D3F11AC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82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B2792F-6101-4E47-9DB2-94BF3C74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E31F1BAD-2C50-477F-9D64-3F8D60770D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36123EA-EC4C-4916-8119-AF650159E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7D26CD9-0F32-48C7-B1CA-164356CDB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848D-D228-40D4-85DD-55F2146CE237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E567E3F-619A-48D8-8A7E-60E4B6A85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D226B6E-12EF-4E7E-817C-DCFA5DF5B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C2CB-3036-47D3-A905-39D3F11AC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7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DF77C5D8-685B-4EEA-AB9C-3ABAD9CA1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B4471EB-BE6D-41CC-822F-AE873C591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FE240A7-A205-43AE-B21C-DBD95A7ED9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A848D-D228-40D4-85DD-55F2146CE237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53E6567-5C49-49D1-A83E-A25098C4E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2A1A760-128F-4D9F-A69E-0B66ECF89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4C2CB-3036-47D3-A905-39D3F11AC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24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34EC81D-2E95-4038-9429-F53F3CB05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73833"/>
            <a:ext cx="9144000" cy="1252733"/>
          </a:xfrm>
        </p:spPr>
        <p:txBody>
          <a:bodyPr/>
          <a:lstStyle/>
          <a:p>
            <a:r>
              <a:rPr lang="he-IL" dirty="0"/>
              <a:t>פרויקט הזמנת עץ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22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64D6A91-8FAE-48EC-9761-244E2D82B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הבעיה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A7AA6C4-D579-4108-920B-D48A5973E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רוצים לבנות ריהוט מעץ, צריכים להזמין קורות עץ מהמחסן עצים.</a:t>
            </a:r>
          </a:p>
          <a:p>
            <a:pPr marL="0" indent="0">
              <a:buNone/>
            </a:pPr>
            <a:r>
              <a:rPr lang="he-IL" dirty="0"/>
              <a:t>במחסן העצים מוחזקים קורות מסוגים שונים (רוחב ועומק לדוגמא 10</a:t>
            </a:r>
            <a:r>
              <a:rPr lang="en-US" dirty="0"/>
              <a:t>X</a:t>
            </a:r>
            <a:r>
              <a:rPr lang="he-IL" dirty="0"/>
              <a:t>2 15</a:t>
            </a:r>
            <a:r>
              <a:rPr lang="en-US" dirty="0"/>
              <a:t>X</a:t>
            </a:r>
            <a:r>
              <a:rPr lang="he-IL" dirty="0"/>
              <a:t>5 וכו') ואורכים משתנים של הקורות האלו שנעים בין 3-6 מטר עם קפיצות של 30 סנטימטר. (3, 3.3, 3.6 .... 5.4, 5.7, 6) </a:t>
            </a:r>
          </a:p>
          <a:p>
            <a:pPr marL="0" indent="0">
              <a:buNone/>
            </a:pPr>
            <a:r>
              <a:rPr lang="he-IL" dirty="0"/>
              <a:t>אלו מידות ארוכות ואת החיתוכים הסופיים נעשה בנגרייה/בית עם מסור, אנו רוצים שאת החישוב של החיתוכים כך שיישאר כמה שפחות עודפים של עץ לאחר החיתוך נעשה באופן אוטומטי. 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2171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52D83B2-E4DA-4066-8DBC-D85D56578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דוגמאות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9B32A88-C18F-4DCE-88C8-0788B1955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בשלב הראשוני נניח כי יש במחסן את כל האורכים וכמה קורות שנרצה.</a:t>
            </a:r>
          </a:p>
          <a:p>
            <a:r>
              <a:rPr lang="he-IL" dirty="0"/>
              <a:t>עכשיו נרצה להזמין, אני רוצה 15 קורות באורך 1.8 מטר מסוג 15</a:t>
            </a:r>
            <a:r>
              <a:rPr lang="en-US" dirty="0"/>
              <a:t>X</a:t>
            </a:r>
            <a:r>
              <a:rPr lang="he-IL" dirty="0"/>
              <a:t>5 אז הפלט צריך להיות 6 קורות מאורך 3.6 וקורה אחת מאורך 5.4, כי אפשר לחתוך את ה 3.6 ל 2 קורות מאורך 1.8 ואת ה5.4 ל 3 והעודף יהיה 0.</a:t>
            </a:r>
          </a:p>
          <a:p>
            <a:r>
              <a:rPr lang="he-IL" dirty="0"/>
              <a:t>אני רוצה 10 קורות מאורך 1.6 מסוג 10</a:t>
            </a:r>
            <a:r>
              <a:rPr lang="en-US" dirty="0"/>
              <a:t>X</a:t>
            </a:r>
            <a:r>
              <a:rPr lang="he-IL" dirty="0"/>
              <a:t>5 אז הפלט יהיה 2 קורות מאורך 4.8 וקורה 1 מאורך 3.3  והעודף יהיה 10 סנטימטר.</a:t>
            </a:r>
          </a:p>
        </p:txBody>
      </p:sp>
    </p:spTree>
    <p:extLst>
      <p:ext uri="{BB962C8B-B14F-4D97-AF65-F5344CB8AC3E}">
        <p14:creationId xmlns:p14="http://schemas.microsoft.com/office/powerpoint/2010/main" val="1365046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97FA53-91DE-4FBB-B0F9-B05E1B048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שלבים ופיצ'רים בפרויקט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0F344D4-B581-4403-B51D-725346491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יהיה אפשר להזמין הכל, כלומר כל האורכים זמינים ויש את כל הכמויות.</a:t>
            </a:r>
          </a:p>
          <a:p>
            <a:r>
              <a:rPr lang="he-IL" dirty="0"/>
              <a:t>נשים את ההגבלות של המחסן </a:t>
            </a:r>
          </a:p>
          <a:p>
            <a:r>
              <a:rPr lang="he-IL" dirty="0"/>
              <a:t>ניתן למזמינים אופציה לחישוב שטח מלבני של דקים/פרגולות לפי מידות המלבן והרווחים שרוצים לתת בין קורה לקורה.</a:t>
            </a:r>
          </a:p>
          <a:p>
            <a:r>
              <a:rPr lang="he-IL" dirty="0"/>
              <a:t>כרטיס לקוח עם אופציה לזה שהוא יכניס רשימת חיתוך למוצר ובפעם הבאה שהוא ירצה להזמין הוא יוכל להוסיף את המוצר, למשל אני רוצה להכין 10 אדניות מדגם 3 וזה ידע לתת לי מה שצריך.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693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5A3F008-7BE2-4563-A48E-DE291D790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אופי הפרויקט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6DFEB60-B235-4736-A881-4C48FC9FA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אפליקציה אינטרנטית</a:t>
            </a:r>
          </a:p>
          <a:p>
            <a:r>
              <a:rPr lang="he-IL" dirty="0"/>
              <a:t>ניהול לקוחות רשומים </a:t>
            </a:r>
          </a:p>
          <a:p>
            <a:r>
              <a:rPr lang="he-IL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97860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267</Words>
  <Application>Microsoft Office PowerPoint</Application>
  <PresentationFormat>מסך רחב</PresentationFormat>
  <Paragraphs>18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ערכת נושא Office</vt:lpstr>
      <vt:lpstr>פרויקט הזמנת עץ</vt:lpstr>
      <vt:lpstr>הבעיה</vt:lpstr>
      <vt:lpstr>דוגמאות</vt:lpstr>
      <vt:lpstr>שלבים ופיצ'רים בפרויקט</vt:lpstr>
      <vt:lpstr>אופי הפרויקט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פרויקט הזמנת עץ</dc:title>
  <dc:creator>eliyahu levi</dc:creator>
  <cp:lastModifiedBy>eliyahu levi</cp:lastModifiedBy>
  <cp:revision>5</cp:revision>
  <dcterms:created xsi:type="dcterms:W3CDTF">2020-12-11T10:27:17Z</dcterms:created>
  <dcterms:modified xsi:type="dcterms:W3CDTF">2020-12-11T11:59:24Z</dcterms:modified>
</cp:coreProperties>
</file>