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3" r:id="rId4"/>
    <p:sldId id="258" r:id="rId5"/>
    <p:sldId id="265" r:id="rId6"/>
    <p:sldId id="262" r:id="rId7"/>
    <p:sldId id="267" r:id="rId8"/>
    <p:sldId id="266" r:id="rId9"/>
    <p:sldId id="268" r:id="rId10"/>
    <p:sldId id="260" r:id="rId11"/>
    <p:sldId id="271" r:id="rId12"/>
    <p:sldId id="272" r:id="rId13"/>
    <p:sldId id="273" r:id="rId14"/>
    <p:sldId id="261" r:id="rId15"/>
    <p:sldId id="264" r:id="rId16"/>
    <p:sldId id="275"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30999-D534-455E-A074-4FD3A4DEE4F1}" v="998" dt="2024-07-08T00:11:06.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p:scale>
          <a:sx n="90" d="100"/>
          <a:sy n="90" d="100"/>
        </p:scale>
        <p:origin x="130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milola Famakinwa" userId="a0e2294e7abeb735" providerId="LiveId" clId="{B8730999-D534-455E-A074-4FD3A4DEE4F1}"/>
    <pc:docChg chg="undo redo custSel addSld delSld modSld sldOrd">
      <pc:chgData name="Temilola Famakinwa" userId="a0e2294e7abeb735" providerId="LiveId" clId="{B8730999-D534-455E-A074-4FD3A4DEE4F1}" dt="2024-07-08T00:12:15.912" v="5474" actId="11"/>
      <pc:docMkLst>
        <pc:docMk/>
      </pc:docMkLst>
      <pc:sldChg chg="modSp mod">
        <pc:chgData name="Temilola Famakinwa" userId="a0e2294e7abeb735" providerId="LiveId" clId="{B8730999-D534-455E-A074-4FD3A4DEE4F1}" dt="2024-07-07T22:13:39.119" v="414" actId="27636"/>
        <pc:sldMkLst>
          <pc:docMk/>
          <pc:sldMk cId="432416082" sldId="256"/>
        </pc:sldMkLst>
        <pc:spChg chg="mod">
          <ac:chgData name="Temilola Famakinwa" userId="a0e2294e7abeb735" providerId="LiveId" clId="{B8730999-D534-455E-A074-4FD3A4DEE4F1}" dt="2024-07-07T22:00:39.060" v="84" actId="20577"/>
          <ac:spMkLst>
            <pc:docMk/>
            <pc:sldMk cId="432416082" sldId="256"/>
            <ac:spMk id="2" creationId="{37C7B5AF-D4BB-F959-A11B-9CB503B6E4D3}"/>
          </ac:spMkLst>
        </pc:spChg>
        <pc:spChg chg="mod">
          <ac:chgData name="Temilola Famakinwa" userId="a0e2294e7abeb735" providerId="LiveId" clId="{B8730999-D534-455E-A074-4FD3A4DEE4F1}" dt="2024-07-07T22:13:39.119" v="414" actId="27636"/>
          <ac:spMkLst>
            <pc:docMk/>
            <pc:sldMk cId="432416082" sldId="256"/>
            <ac:spMk id="3" creationId="{D77C45EF-E117-8D92-BA2A-AA817AF723A5}"/>
          </ac:spMkLst>
        </pc:spChg>
      </pc:sldChg>
      <pc:sldChg chg="addSp delSp modSp mod setBg">
        <pc:chgData name="Temilola Famakinwa" userId="a0e2294e7abeb735" providerId="LiveId" clId="{B8730999-D534-455E-A074-4FD3A4DEE4F1}" dt="2024-07-07T22:42:26.207" v="1276" actId="1076"/>
        <pc:sldMkLst>
          <pc:docMk/>
          <pc:sldMk cId="2087271034" sldId="257"/>
        </pc:sldMkLst>
        <pc:spChg chg="mod">
          <ac:chgData name="Temilola Famakinwa" userId="a0e2294e7abeb735" providerId="LiveId" clId="{B8730999-D534-455E-A074-4FD3A4DEE4F1}" dt="2024-07-07T22:16:55.691" v="417" actId="26606"/>
          <ac:spMkLst>
            <pc:docMk/>
            <pc:sldMk cId="2087271034" sldId="257"/>
            <ac:spMk id="2" creationId="{721678EC-6134-D1F7-08BE-223B1C98BC3A}"/>
          </ac:spMkLst>
        </pc:spChg>
        <pc:spChg chg="mod">
          <ac:chgData name="Temilola Famakinwa" userId="a0e2294e7abeb735" providerId="LiveId" clId="{B8730999-D534-455E-A074-4FD3A4DEE4F1}" dt="2024-07-07T22:29:11.517" v="900" actId="20577"/>
          <ac:spMkLst>
            <pc:docMk/>
            <pc:sldMk cId="2087271034" sldId="257"/>
            <ac:spMk id="3" creationId="{9EBF23EB-4956-67A2-C236-597CEBE4722E}"/>
          </ac:spMkLst>
        </pc:spChg>
        <pc:spChg chg="add mod">
          <ac:chgData name="Temilola Famakinwa" userId="a0e2294e7abeb735" providerId="LiveId" clId="{B8730999-D534-455E-A074-4FD3A4DEE4F1}" dt="2024-07-07T22:27:22.550" v="786" actId="404"/>
          <ac:spMkLst>
            <pc:docMk/>
            <pc:sldMk cId="2087271034" sldId="257"/>
            <ac:spMk id="5" creationId="{BD8625B4-7A53-A71A-C271-CBA289BE1979}"/>
          </ac:spMkLst>
        </pc:spChg>
        <pc:spChg chg="add mod">
          <ac:chgData name="Temilola Famakinwa" userId="a0e2294e7abeb735" providerId="LiveId" clId="{B8730999-D534-455E-A074-4FD3A4DEE4F1}" dt="2024-07-07T22:42:26.207" v="1276" actId="1076"/>
          <ac:spMkLst>
            <pc:docMk/>
            <pc:sldMk cId="2087271034" sldId="257"/>
            <ac:spMk id="6" creationId="{7F00386C-7AFF-6D67-80B4-D9414B8F4043}"/>
          </ac:spMkLst>
        </pc:spChg>
        <pc:spChg chg="add del">
          <ac:chgData name="Temilola Famakinwa" userId="a0e2294e7abeb735" providerId="LiveId" clId="{B8730999-D534-455E-A074-4FD3A4DEE4F1}" dt="2024-07-07T22:17:42.987" v="420" actId="26606"/>
          <ac:spMkLst>
            <pc:docMk/>
            <pc:sldMk cId="2087271034" sldId="257"/>
            <ac:spMk id="1031" creationId="{50E4C519-FBE9-4ABE-A8F9-C2CBE326932F}"/>
          </ac:spMkLst>
        </pc:spChg>
        <pc:spChg chg="add del">
          <ac:chgData name="Temilola Famakinwa" userId="a0e2294e7abeb735" providerId="LiveId" clId="{B8730999-D534-455E-A074-4FD3A4DEE4F1}" dt="2024-07-07T22:17:42.987" v="420" actId="26606"/>
          <ac:spMkLst>
            <pc:docMk/>
            <pc:sldMk cId="2087271034" sldId="257"/>
            <ac:spMk id="1033" creationId="{80EC29FB-299E-49F3-8C7B-01199632A30F}"/>
          </ac:spMkLst>
        </pc:spChg>
        <pc:spChg chg="add del">
          <ac:chgData name="Temilola Famakinwa" userId="a0e2294e7abeb735" providerId="LiveId" clId="{B8730999-D534-455E-A074-4FD3A4DEE4F1}" dt="2024-07-07T22:17:42.987" v="420" actId="26606"/>
          <ac:spMkLst>
            <pc:docMk/>
            <pc:sldMk cId="2087271034" sldId="257"/>
            <ac:spMk id="1035" creationId="{C29A2522-B27A-45C5-897B-79A1407D159A}"/>
          </ac:spMkLst>
        </pc:spChg>
        <pc:spChg chg="add del">
          <ac:chgData name="Temilola Famakinwa" userId="a0e2294e7abeb735" providerId="LiveId" clId="{B8730999-D534-455E-A074-4FD3A4DEE4F1}" dt="2024-07-07T22:17:42.987" v="420" actId="26606"/>
          <ac:spMkLst>
            <pc:docMk/>
            <pc:sldMk cId="2087271034" sldId="257"/>
            <ac:spMk id="1037" creationId="{98E79BE4-34FE-485A-98A5-92CE8F7C4743}"/>
          </ac:spMkLst>
        </pc:spChg>
        <pc:spChg chg="add del">
          <ac:chgData name="Temilola Famakinwa" userId="a0e2294e7abeb735" providerId="LiveId" clId="{B8730999-D534-455E-A074-4FD3A4DEE4F1}" dt="2024-07-07T22:17:42.987" v="420" actId="26606"/>
          <ac:spMkLst>
            <pc:docMk/>
            <pc:sldMk cId="2087271034" sldId="257"/>
            <ac:spMk id="1039" creationId="{7A5F0580-5EE9-419F-96EE-B6529EF6E7D0}"/>
          </ac:spMkLst>
        </pc:spChg>
        <pc:spChg chg="add">
          <ac:chgData name="Temilola Famakinwa" userId="a0e2294e7abeb735" providerId="LiveId" clId="{B8730999-D534-455E-A074-4FD3A4DEE4F1}" dt="2024-07-07T22:17:42.987" v="420" actId="26606"/>
          <ac:spMkLst>
            <pc:docMk/>
            <pc:sldMk cId="2087271034" sldId="257"/>
            <ac:spMk id="1044" creationId="{50E4C519-FBE9-4ABE-A8F9-C2CBE326932F}"/>
          </ac:spMkLst>
        </pc:spChg>
        <pc:spChg chg="add">
          <ac:chgData name="Temilola Famakinwa" userId="a0e2294e7abeb735" providerId="LiveId" clId="{B8730999-D534-455E-A074-4FD3A4DEE4F1}" dt="2024-07-07T22:17:42.987" v="420" actId="26606"/>
          <ac:spMkLst>
            <pc:docMk/>
            <pc:sldMk cId="2087271034" sldId="257"/>
            <ac:spMk id="1046" creationId="{80EC29FB-299E-49F3-8C7B-01199632A30F}"/>
          </ac:spMkLst>
        </pc:spChg>
        <pc:spChg chg="add">
          <ac:chgData name="Temilola Famakinwa" userId="a0e2294e7abeb735" providerId="LiveId" clId="{B8730999-D534-455E-A074-4FD3A4DEE4F1}" dt="2024-07-07T22:17:42.987" v="420" actId="26606"/>
          <ac:spMkLst>
            <pc:docMk/>
            <pc:sldMk cId="2087271034" sldId="257"/>
            <ac:spMk id="1048" creationId="{C29A2522-B27A-45C5-897B-79A1407D159A}"/>
          </ac:spMkLst>
        </pc:spChg>
        <pc:spChg chg="add">
          <ac:chgData name="Temilola Famakinwa" userId="a0e2294e7abeb735" providerId="LiveId" clId="{B8730999-D534-455E-A074-4FD3A4DEE4F1}" dt="2024-07-07T22:17:42.987" v="420" actId="26606"/>
          <ac:spMkLst>
            <pc:docMk/>
            <pc:sldMk cId="2087271034" sldId="257"/>
            <ac:spMk id="1050" creationId="{98E79BE4-34FE-485A-98A5-92CE8F7C4743}"/>
          </ac:spMkLst>
        </pc:spChg>
        <pc:spChg chg="add">
          <ac:chgData name="Temilola Famakinwa" userId="a0e2294e7abeb735" providerId="LiveId" clId="{B8730999-D534-455E-A074-4FD3A4DEE4F1}" dt="2024-07-07T22:17:42.987" v="420" actId="26606"/>
          <ac:spMkLst>
            <pc:docMk/>
            <pc:sldMk cId="2087271034" sldId="257"/>
            <ac:spMk id="1052" creationId="{7A5F0580-5EE9-419F-96EE-B6529EF6E7D0}"/>
          </ac:spMkLst>
        </pc:spChg>
        <pc:picChg chg="add del mod ord">
          <ac:chgData name="Temilola Famakinwa" userId="a0e2294e7abeb735" providerId="LiveId" clId="{B8730999-D534-455E-A074-4FD3A4DEE4F1}" dt="2024-07-07T22:17:35.799" v="418" actId="478"/>
          <ac:picMkLst>
            <pc:docMk/>
            <pc:sldMk cId="2087271034" sldId="257"/>
            <ac:picMk id="1026" creationId="{06521059-8CC9-F0FA-7926-FC9950E65B12}"/>
          </ac:picMkLst>
        </pc:picChg>
        <pc:picChg chg="add mod ord">
          <ac:chgData name="Temilola Famakinwa" userId="a0e2294e7abeb735" providerId="LiveId" clId="{B8730999-D534-455E-A074-4FD3A4DEE4F1}" dt="2024-07-07T22:17:42.987" v="420" actId="26606"/>
          <ac:picMkLst>
            <pc:docMk/>
            <pc:sldMk cId="2087271034" sldId="257"/>
            <ac:picMk id="1028" creationId="{C6EE9B2B-BF79-510E-BB36-13292D9B799B}"/>
          </ac:picMkLst>
        </pc:picChg>
      </pc:sldChg>
      <pc:sldChg chg="addSp delSp modSp mod modClrScheme chgLayout">
        <pc:chgData name="Temilola Famakinwa" userId="a0e2294e7abeb735" providerId="LiveId" clId="{B8730999-D534-455E-A074-4FD3A4DEE4F1}" dt="2024-07-07T22:53:22.873" v="2034" actId="1036"/>
        <pc:sldMkLst>
          <pc:docMk/>
          <pc:sldMk cId="3134115673" sldId="258"/>
        </pc:sldMkLst>
        <pc:spChg chg="mod ord">
          <ac:chgData name="Temilola Famakinwa" userId="a0e2294e7abeb735" providerId="LiveId" clId="{B8730999-D534-455E-A074-4FD3A4DEE4F1}" dt="2024-07-07T22:48:32.864" v="1782" actId="20577"/>
          <ac:spMkLst>
            <pc:docMk/>
            <pc:sldMk cId="3134115673" sldId="258"/>
            <ac:spMk id="2" creationId="{1B8E46E0-180F-A9C7-7304-FF025DD05C66}"/>
          </ac:spMkLst>
        </pc:spChg>
        <pc:spChg chg="del">
          <ac:chgData name="Temilola Famakinwa" userId="a0e2294e7abeb735" providerId="LiveId" clId="{B8730999-D534-455E-A074-4FD3A4DEE4F1}" dt="2024-07-07T22:32:45.091" v="1024" actId="3680"/>
          <ac:spMkLst>
            <pc:docMk/>
            <pc:sldMk cId="3134115673" sldId="258"/>
            <ac:spMk id="3" creationId="{CD00A396-848A-C250-6852-23034CDB80B0}"/>
          </ac:spMkLst>
        </pc:spChg>
        <pc:spChg chg="add del mod ord">
          <ac:chgData name="Temilola Famakinwa" userId="a0e2294e7abeb735" providerId="LiveId" clId="{B8730999-D534-455E-A074-4FD3A4DEE4F1}" dt="2024-07-07T22:53:22.873" v="2034" actId="1036"/>
          <ac:spMkLst>
            <pc:docMk/>
            <pc:sldMk cId="3134115673" sldId="258"/>
            <ac:spMk id="5" creationId="{AA6E4C67-1642-0791-9979-CB978B859F59}"/>
          </ac:spMkLst>
        </pc:spChg>
        <pc:graphicFrameChg chg="add mod ord modGraphic">
          <ac:chgData name="Temilola Famakinwa" userId="a0e2294e7abeb735" providerId="LiveId" clId="{B8730999-D534-455E-A074-4FD3A4DEE4F1}" dt="2024-07-07T22:53:22.873" v="2034" actId="1036"/>
          <ac:graphicFrameMkLst>
            <pc:docMk/>
            <pc:sldMk cId="3134115673" sldId="258"/>
            <ac:graphicFrameMk id="4" creationId="{CCD3BC60-14C0-73AC-16DA-ED4FF748CD77}"/>
          </ac:graphicFrameMkLst>
        </pc:graphicFrameChg>
        <pc:picChg chg="add mod">
          <ac:chgData name="Temilola Famakinwa" userId="a0e2294e7abeb735" providerId="LiveId" clId="{B8730999-D534-455E-A074-4FD3A4DEE4F1}" dt="2024-07-07T22:44:18.226" v="1290"/>
          <ac:picMkLst>
            <pc:docMk/>
            <pc:sldMk cId="3134115673" sldId="258"/>
            <ac:picMk id="6" creationId="{D48F7657-9EE8-693D-58F0-E1264C82766F}"/>
          </ac:picMkLst>
        </pc:picChg>
        <pc:picChg chg="add mod">
          <ac:chgData name="Temilola Famakinwa" userId="a0e2294e7abeb735" providerId="LiveId" clId="{B8730999-D534-455E-A074-4FD3A4DEE4F1}" dt="2024-07-07T22:53:22.873" v="2034" actId="1036"/>
          <ac:picMkLst>
            <pc:docMk/>
            <pc:sldMk cId="3134115673" sldId="258"/>
            <ac:picMk id="7" creationId="{CD843DAE-7834-0ED6-9C9D-A1D92AEA7318}"/>
          </ac:picMkLst>
        </pc:picChg>
        <pc:picChg chg="add mod">
          <ac:chgData name="Temilola Famakinwa" userId="a0e2294e7abeb735" providerId="LiveId" clId="{B8730999-D534-455E-A074-4FD3A4DEE4F1}" dt="2024-07-07T22:50:16.471" v="1949"/>
          <ac:picMkLst>
            <pc:docMk/>
            <pc:sldMk cId="3134115673" sldId="258"/>
            <ac:picMk id="8" creationId="{E7C0C278-5281-C5C1-413E-3B156FDBAF31}"/>
          </ac:picMkLst>
        </pc:picChg>
        <pc:picChg chg="add mod">
          <ac:chgData name="Temilola Famakinwa" userId="a0e2294e7abeb735" providerId="LiveId" clId="{B8730999-D534-455E-A074-4FD3A4DEE4F1}" dt="2024-07-07T22:53:22.873" v="2034" actId="1036"/>
          <ac:picMkLst>
            <pc:docMk/>
            <pc:sldMk cId="3134115673" sldId="258"/>
            <ac:picMk id="9" creationId="{A696B27F-4A5C-2450-476F-7A10095CF13B}"/>
          </ac:picMkLst>
        </pc:picChg>
        <pc:picChg chg="add mod">
          <ac:chgData name="Temilola Famakinwa" userId="a0e2294e7abeb735" providerId="LiveId" clId="{B8730999-D534-455E-A074-4FD3A4DEE4F1}" dt="2024-07-07T22:53:22.873" v="2034" actId="1036"/>
          <ac:picMkLst>
            <pc:docMk/>
            <pc:sldMk cId="3134115673" sldId="258"/>
            <ac:picMk id="10" creationId="{42AB6A7E-FD04-352B-4CE0-0923BCC0511F}"/>
          </ac:picMkLst>
        </pc:picChg>
        <pc:picChg chg="add del mod">
          <ac:chgData name="Temilola Famakinwa" userId="a0e2294e7abeb735" providerId="LiveId" clId="{B8730999-D534-455E-A074-4FD3A4DEE4F1}" dt="2024-07-07T22:52:21.737" v="2010" actId="478"/>
          <ac:picMkLst>
            <pc:docMk/>
            <pc:sldMk cId="3134115673" sldId="258"/>
            <ac:picMk id="11" creationId="{F441F241-C229-5BF6-CD72-A558A911CAB1}"/>
          </ac:picMkLst>
        </pc:picChg>
      </pc:sldChg>
      <pc:sldChg chg="addSp delSp modSp del mod">
        <pc:chgData name="Temilola Famakinwa" userId="a0e2294e7abeb735" providerId="LiveId" clId="{B8730999-D534-455E-A074-4FD3A4DEE4F1}" dt="2024-07-07T23:46:37.418" v="4095" actId="47"/>
        <pc:sldMkLst>
          <pc:docMk/>
          <pc:sldMk cId="3055162171" sldId="259"/>
        </pc:sldMkLst>
        <pc:spChg chg="mod">
          <ac:chgData name="Temilola Famakinwa" userId="a0e2294e7abeb735" providerId="LiveId" clId="{B8730999-D534-455E-A074-4FD3A4DEE4F1}" dt="2024-07-07T23:39:17.674" v="3885" actId="20577"/>
          <ac:spMkLst>
            <pc:docMk/>
            <pc:sldMk cId="3055162171" sldId="259"/>
            <ac:spMk id="2" creationId="{CEA1BFAC-1720-54EC-2447-C343CF5264BA}"/>
          </ac:spMkLst>
        </pc:spChg>
        <pc:spChg chg="del">
          <ac:chgData name="Temilola Famakinwa" userId="a0e2294e7abeb735" providerId="LiveId" clId="{B8730999-D534-455E-A074-4FD3A4DEE4F1}" dt="2024-07-07T23:39:02.882" v="3861" actId="3680"/>
          <ac:spMkLst>
            <pc:docMk/>
            <pc:sldMk cId="3055162171" sldId="259"/>
            <ac:spMk id="3" creationId="{8CA12AE8-F8A3-9D8B-2457-27BC2D9C4BE1}"/>
          </ac:spMkLst>
        </pc:spChg>
        <pc:spChg chg="add mod">
          <ac:chgData name="Temilola Famakinwa" userId="a0e2294e7abeb735" providerId="LiveId" clId="{B8730999-D534-455E-A074-4FD3A4DEE4F1}" dt="2024-07-07T23:41:16.584" v="3982" actId="1076"/>
          <ac:spMkLst>
            <pc:docMk/>
            <pc:sldMk cId="3055162171" sldId="259"/>
            <ac:spMk id="8" creationId="{98202191-9C72-978B-9447-82D17215BFD4}"/>
          </ac:spMkLst>
        </pc:spChg>
        <pc:spChg chg="add mod">
          <ac:chgData name="Temilola Famakinwa" userId="a0e2294e7abeb735" providerId="LiveId" clId="{B8730999-D534-455E-A074-4FD3A4DEE4F1}" dt="2024-07-07T23:41:30.392" v="3984" actId="1076"/>
          <ac:spMkLst>
            <pc:docMk/>
            <pc:sldMk cId="3055162171" sldId="259"/>
            <ac:spMk id="10" creationId="{3B046C55-89EF-855E-49CF-636E412ED4D3}"/>
          </ac:spMkLst>
        </pc:spChg>
        <pc:spChg chg="add mod">
          <ac:chgData name="Temilola Famakinwa" userId="a0e2294e7abeb735" providerId="LiveId" clId="{B8730999-D534-455E-A074-4FD3A4DEE4F1}" dt="2024-07-07T23:42:32.512" v="4027" actId="1076"/>
          <ac:spMkLst>
            <pc:docMk/>
            <pc:sldMk cId="3055162171" sldId="259"/>
            <ac:spMk id="12" creationId="{69E91D71-389B-2EF6-6B31-8C06C1B4AFE7}"/>
          </ac:spMkLst>
        </pc:spChg>
        <pc:graphicFrameChg chg="add mod ord modGraphic">
          <ac:chgData name="Temilola Famakinwa" userId="a0e2294e7abeb735" providerId="LiveId" clId="{B8730999-D534-455E-A074-4FD3A4DEE4F1}" dt="2024-07-07T23:41:03.767" v="3980"/>
          <ac:graphicFrameMkLst>
            <pc:docMk/>
            <pc:sldMk cId="3055162171" sldId="259"/>
            <ac:graphicFrameMk id="4" creationId="{7005FEC9-F7B2-147F-442A-0A98C8A23AF5}"/>
          </ac:graphicFrameMkLst>
        </pc:graphicFrameChg>
        <pc:graphicFrameChg chg="add del mod">
          <ac:chgData name="Temilola Famakinwa" userId="a0e2294e7abeb735" providerId="LiveId" clId="{B8730999-D534-455E-A074-4FD3A4DEE4F1}" dt="2024-07-07T23:40:44.100" v="3947" actId="478"/>
          <ac:graphicFrameMkLst>
            <pc:docMk/>
            <pc:sldMk cId="3055162171" sldId="259"/>
            <ac:graphicFrameMk id="5" creationId="{25FCDADB-7262-CC3C-E311-46E79608DE7B}"/>
          </ac:graphicFrameMkLst>
        </pc:graphicFrameChg>
        <pc:graphicFrameChg chg="add mod modGraphic">
          <ac:chgData name="Temilola Famakinwa" userId="a0e2294e7abeb735" providerId="LiveId" clId="{B8730999-D534-455E-A074-4FD3A4DEE4F1}" dt="2024-07-07T23:42:19.871" v="4025"/>
          <ac:graphicFrameMkLst>
            <pc:docMk/>
            <pc:sldMk cId="3055162171" sldId="259"/>
            <ac:graphicFrameMk id="6" creationId="{3BBAA1F3-675E-9DFF-6960-726D65C9EF08}"/>
          </ac:graphicFrameMkLst>
        </pc:graphicFrameChg>
        <pc:graphicFrameChg chg="add mod modGraphic">
          <ac:chgData name="Temilola Famakinwa" userId="a0e2294e7abeb735" providerId="LiveId" clId="{B8730999-D534-455E-A074-4FD3A4DEE4F1}" dt="2024-07-07T23:43:16.242" v="4036" actId="403"/>
          <ac:graphicFrameMkLst>
            <pc:docMk/>
            <pc:sldMk cId="3055162171" sldId="259"/>
            <ac:graphicFrameMk id="13" creationId="{39D2A613-79B2-FECC-0942-BDA66F53EDBC}"/>
          </ac:graphicFrameMkLst>
        </pc:graphicFrameChg>
      </pc:sldChg>
      <pc:sldChg chg="addSp delSp modSp mod">
        <pc:chgData name="Temilola Famakinwa" userId="a0e2294e7abeb735" providerId="LiveId" clId="{B8730999-D534-455E-A074-4FD3A4DEE4F1}" dt="2024-07-07T23:56:48.483" v="4513" actId="478"/>
        <pc:sldMkLst>
          <pc:docMk/>
          <pc:sldMk cId="1981024866" sldId="260"/>
        </pc:sldMkLst>
        <pc:spChg chg="mod">
          <ac:chgData name="Temilola Famakinwa" userId="a0e2294e7abeb735" providerId="LiveId" clId="{B8730999-D534-455E-A074-4FD3A4DEE4F1}" dt="2024-07-07T22:09:23.850" v="230" actId="20577"/>
          <ac:spMkLst>
            <pc:docMk/>
            <pc:sldMk cId="1981024866" sldId="260"/>
            <ac:spMk id="2" creationId="{653A5686-D838-E8A6-8186-DCF53A1DF42D}"/>
          </ac:spMkLst>
        </pc:spChg>
        <pc:spChg chg="del">
          <ac:chgData name="Temilola Famakinwa" userId="a0e2294e7abeb735" providerId="LiveId" clId="{B8730999-D534-455E-A074-4FD3A4DEE4F1}" dt="2024-07-07T23:44:13.729" v="4050" actId="3680"/>
          <ac:spMkLst>
            <pc:docMk/>
            <pc:sldMk cId="1981024866" sldId="260"/>
            <ac:spMk id="3" creationId="{A8F3514D-9036-ACA8-2CD5-3DB630294F35}"/>
          </ac:spMkLst>
        </pc:spChg>
        <pc:spChg chg="add mod">
          <ac:chgData name="Temilola Famakinwa" userId="a0e2294e7abeb735" providerId="LiveId" clId="{B8730999-D534-455E-A074-4FD3A4DEE4F1}" dt="2024-07-07T23:51:13.047" v="4220" actId="1036"/>
          <ac:spMkLst>
            <pc:docMk/>
            <pc:sldMk cId="1981024866" sldId="260"/>
            <ac:spMk id="6" creationId="{9FF64732-74B3-D57B-6068-97C70AA11E6D}"/>
          </ac:spMkLst>
        </pc:spChg>
        <pc:spChg chg="add mod">
          <ac:chgData name="Temilola Famakinwa" userId="a0e2294e7abeb735" providerId="LiveId" clId="{B8730999-D534-455E-A074-4FD3A4DEE4F1}" dt="2024-07-07T23:51:24.303" v="4227" actId="1076"/>
          <ac:spMkLst>
            <pc:docMk/>
            <pc:sldMk cId="1981024866" sldId="260"/>
            <ac:spMk id="8" creationId="{028890ED-D288-D515-026D-74AB98825773}"/>
          </ac:spMkLst>
        </pc:spChg>
        <pc:spChg chg="mod">
          <ac:chgData name="Temilola Famakinwa" userId="a0e2294e7abeb735" providerId="LiveId" clId="{B8730999-D534-455E-A074-4FD3A4DEE4F1}" dt="2024-07-07T23:56:46.691" v="4512" actId="20577"/>
          <ac:spMkLst>
            <pc:docMk/>
            <pc:sldMk cId="1981024866" sldId="260"/>
            <ac:spMk id="12" creationId="{3265B51D-3F22-ADF7-5B8B-CF3E87AF0BDC}"/>
          </ac:spMkLst>
        </pc:spChg>
        <pc:grpChg chg="add mod">
          <ac:chgData name="Temilola Famakinwa" userId="a0e2294e7abeb735" providerId="LiveId" clId="{B8730999-D534-455E-A074-4FD3A4DEE4F1}" dt="2024-07-07T23:53:21.267" v="4284" actId="14100"/>
          <ac:grpSpMkLst>
            <pc:docMk/>
            <pc:sldMk cId="1981024866" sldId="260"/>
            <ac:grpSpMk id="11" creationId="{01445837-EA92-2518-9F37-5F5575AC66FB}"/>
          </ac:grpSpMkLst>
        </pc:grpChg>
        <pc:graphicFrameChg chg="add mod ord modGraphic">
          <ac:chgData name="Temilola Famakinwa" userId="a0e2294e7abeb735" providerId="LiveId" clId="{B8730999-D534-455E-A074-4FD3A4DEE4F1}" dt="2024-07-07T23:52:54.604" v="4279" actId="20577"/>
          <ac:graphicFrameMkLst>
            <pc:docMk/>
            <pc:sldMk cId="1981024866" sldId="260"/>
            <ac:graphicFrameMk id="4" creationId="{3103A3E1-3C2C-D4FD-C94C-F1F3448C5E48}"/>
          </ac:graphicFrameMkLst>
        </pc:graphicFrameChg>
        <pc:graphicFrameChg chg="add del mod">
          <ac:chgData name="Temilola Famakinwa" userId="a0e2294e7abeb735" providerId="LiveId" clId="{B8730999-D534-455E-A074-4FD3A4DEE4F1}" dt="2024-07-07T23:50:52.697" v="4195" actId="478"/>
          <ac:graphicFrameMkLst>
            <pc:docMk/>
            <pc:sldMk cId="1981024866" sldId="260"/>
            <ac:graphicFrameMk id="9" creationId="{D002DBC0-EDA4-6FE6-2F2D-878B95F32E9F}"/>
          </ac:graphicFrameMkLst>
        </pc:graphicFrameChg>
        <pc:graphicFrameChg chg="add mod modGraphic">
          <ac:chgData name="Temilola Famakinwa" userId="a0e2294e7abeb735" providerId="LiveId" clId="{B8730999-D534-455E-A074-4FD3A4DEE4F1}" dt="2024-07-07T23:53:00.778" v="4281" actId="108"/>
          <ac:graphicFrameMkLst>
            <pc:docMk/>
            <pc:sldMk cId="1981024866" sldId="260"/>
            <ac:graphicFrameMk id="10" creationId="{44B81B4D-D0F4-1714-5BC5-B9CA53B65330}"/>
          </ac:graphicFrameMkLst>
        </pc:graphicFrameChg>
        <pc:picChg chg="mod">
          <ac:chgData name="Temilola Famakinwa" userId="a0e2294e7abeb735" providerId="LiveId" clId="{B8730999-D534-455E-A074-4FD3A4DEE4F1}" dt="2024-07-07T23:53:15.780" v="4282"/>
          <ac:picMkLst>
            <pc:docMk/>
            <pc:sldMk cId="1981024866" sldId="260"/>
            <ac:picMk id="13" creationId="{5122D80A-6BEC-5DF6-79AD-2EA95B68D23A}"/>
          </ac:picMkLst>
        </pc:picChg>
        <pc:picChg chg="del mod">
          <ac:chgData name="Temilola Famakinwa" userId="a0e2294e7abeb735" providerId="LiveId" clId="{B8730999-D534-455E-A074-4FD3A4DEE4F1}" dt="2024-07-07T23:56:48.483" v="4513" actId="478"/>
          <ac:picMkLst>
            <pc:docMk/>
            <pc:sldMk cId="1981024866" sldId="260"/>
            <ac:picMk id="14" creationId="{51357A18-A0AF-28C0-ECE1-645A9ABD8BB0}"/>
          </ac:picMkLst>
        </pc:picChg>
      </pc:sldChg>
      <pc:sldChg chg="modSp mod">
        <pc:chgData name="Temilola Famakinwa" userId="a0e2294e7abeb735" providerId="LiveId" clId="{B8730999-D534-455E-A074-4FD3A4DEE4F1}" dt="2024-07-08T00:10:00.399" v="5432" actId="113"/>
        <pc:sldMkLst>
          <pc:docMk/>
          <pc:sldMk cId="1615429136" sldId="261"/>
        </pc:sldMkLst>
        <pc:spChg chg="mod">
          <ac:chgData name="Temilola Famakinwa" userId="a0e2294e7abeb735" providerId="LiveId" clId="{B8730999-D534-455E-A074-4FD3A4DEE4F1}" dt="2024-07-07T22:09:58.131" v="254" actId="20577"/>
          <ac:spMkLst>
            <pc:docMk/>
            <pc:sldMk cId="1615429136" sldId="261"/>
            <ac:spMk id="2" creationId="{3133127D-5B9F-CA94-EDA6-5854619A59E0}"/>
          </ac:spMkLst>
        </pc:spChg>
        <pc:spChg chg="mod">
          <ac:chgData name="Temilola Famakinwa" userId="a0e2294e7abeb735" providerId="LiveId" clId="{B8730999-D534-455E-A074-4FD3A4DEE4F1}" dt="2024-07-08T00:10:00.399" v="5432" actId="113"/>
          <ac:spMkLst>
            <pc:docMk/>
            <pc:sldMk cId="1615429136" sldId="261"/>
            <ac:spMk id="3" creationId="{6235174D-F23A-E83B-0231-1D43EA014920}"/>
          </ac:spMkLst>
        </pc:spChg>
      </pc:sldChg>
      <pc:sldChg chg="addSp delSp modSp new add del mod setBg">
        <pc:chgData name="Temilola Famakinwa" userId="a0e2294e7abeb735" providerId="LiveId" clId="{B8730999-D534-455E-A074-4FD3A4DEE4F1}" dt="2024-07-07T23:04:37.330" v="2657" actId="47"/>
        <pc:sldMkLst>
          <pc:docMk/>
          <pc:sldMk cId="284313233" sldId="262"/>
        </pc:sldMkLst>
        <pc:spChg chg="mod">
          <ac:chgData name="Temilola Famakinwa" userId="a0e2294e7abeb735" providerId="LiveId" clId="{B8730999-D534-455E-A074-4FD3A4DEE4F1}" dt="2024-07-07T22:58:25.891" v="2100" actId="26606"/>
          <ac:spMkLst>
            <pc:docMk/>
            <pc:sldMk cId="284313233" sldId="262"/>
            <ac:spMk id="2" creationId="{1E2D13B0-02A8-97C7-52F4-0133D4388FBA}"/>
          </ac:spMkLst>
        </pc:spChg>
        <pc:spChg chg="del mod">
          <ac:chgData name="Temilola Famakinwa" userId="a0e2294e7abeb735" providerId="LiveId" clId="{B8730999-D534-455E-A074-4FD3A4DEE4F1}" dt="2024-07-07T22:58:25.891" v="2100" actId="26606"/>
          <ac:spMkLst>
            <pc:docMk/>
            <pc:sldMk cId="284313233" sldId="262"/>
            <ac:spMk id="3" creationId="{7ECD57DE-CCEC-7EA4-2AEC-78AA37E1ABE3}"/>
          </ac:spMkLst>
        </pc:spChg>
        <pc:spChg chg="add mod">
          <ac:chgData name="Temilola Famakinwa" userId="a0e2294e7abeb735" providerId="LiveId" clId="{B8730999-D534-455E-A074-4FD3A4DEE4F1}" dt="2024-07-07T23:04:25.203" v="2655" actId="20577"/>
          <ac:spMkLst>
            <pc:docMk/>
            <pc:sldMk cId="284313233" sldId="262"/>
            <ac:spMk id="5" creationId="{5C387783-769F-EF22-9327-DBB5A4AAE5B2}"/>
          </ac:spMkLst>
        </pc:spChg>
        <pc:spChg chg="add del">
          <ac:chgData name="Temilola Famakinwa" userId="a0e2294e7abeb735" providerId="LiveId" clId="{B8730999-D534-455E-A074-4FD3A4DEE4F1}" dt="2024-07-07T22:58:21.374" v="2097" actId="26606"/>
          <ac:spMkLst>
            <pc:docMk/>
            <pc:sldMk cId="284313233" sldId="262"/>
            <ac:spMk id="9" creationId="{F94AA2BD-2E3F-4B1D-8127-5744B8115311}"/>
          </ac:spMkLst>
        </pc:spChg>
        <pc:spChg chg="add del">
          <ac:chgData name="Temilola Famakinwa" userId="a0e2294e7abeb735" providerId="LiveId" clId="{B8730999-D534-455E-A074-4FD3A4DEE4F1}" dt="2024-07-07T22:58:21.374" v="2097" actId="26606"/>
          <ac:spMkLst>
            <pc:docMk/>
            <pc:sldMk cId="284313233" sldId="262"/>
            <ac:spMk id="11" creationId="{4BD02261-2DC8-4AA8-9E16-7751AE892445}"/>
          </ac:spMkLst>
        </pc:spChg>
        <pc:spChg chg="add del">
          <ac:chgData name="Temilola Famakinwa" userId="a0e2294e7abeb735" providerId="LiveId" clId="{B8730999-D534-455E-A074-4FD3A4DEE4F1}" dt="2024-07-07T22:58:21.374" v="2097" actId="26606"/>
          <ac:spMkLst>
            <pc:docMk/>
            <pc:sldMk cId="284313233" sldId="262"/>
            <ac:spMk id="13" creationId="{3D752CF2-2291-40B5-B462-C17B174C10BC}"/>
          </ac:spMkLst>
        </pc:spChg>
        <pc:spChg chg="add del">
          <ac:chgData name="Temilola Famakinwa" userId="a0e2294e7abeb735" providerId="LiveId" clId="{B8730999-D534-455E-A074-4FD3A4DEE4F1}" dt="2024-07-07T22:58:25.869" v="2099" actId="26606"/>
          <ac:spMkLst>
            <pc:docMk/>
            <pc:sldMk cId="284313233" sldId="262"/>
            <ac:spMk id="15" creationId="{2A865FE3-5FC9-4049-87CF-30019C46C0F5}"/>
          </ac:spMkLst>
        </pc:spChg>
        <pc:spChg chg="add del">
          <ac:chgData name="Temilola Famakinwa" userId="a0e2294e7abeb735" providerId="LiveId" clId="{B8730999-D534-455E-A074-4FD3A4DEE4F1}" dt="2024-07-07T22:58:25.869" v="2099" actId="26606"/>
          <ac:spMkLst>
            <pc:docMk/>
            <pc:sldMk cId="284313233" sldId="262"/>
            <ac:spMk id="16" creationId="{2C9A9DA9-7DC8-488B-A882-123947B0F3D9}"/>
          </ac:spMkLst>
        </pc:spChg>
        <pc:spChg chg="add del">
          <ac:chgData name="Temilola Famakinwa" userId="a0e2294e7abeb735" providerId="LiveId" clId="{B8730999-D534-455E-A074-4FD3A4DEE4F1}" dt="2024-07-07T22:58:25.869" v="2099" actId="26606"/>
          <ac:spMkLst>
            <pc:docMk/>
            <pc:sldMk cId="284313233" sldId="262"/>
            <ac:spMk id="17" creationId="{57F6BDD4-E066-4008-8011-6CC31AEB4556}"/>
          </ac:spMkLst>
        </pc:spChg>
        <pc:spChg chg="add del">
          <ac:chgData name="Temilola Famakinwa" userId="a0e2294e7abeb735" providerId="LiveId" clId="{B8730999-D534-455E-A074-4FD3A4DEE4F1}" dt="2024-07-07T22:58:25.869" v="2099" actId="26606"/>
          <ac:spMkLst>
            <pc:docMk/>
            <pc:sldMk cId="284313233" sldId="262"/>
            <ac:spMk id="18" creationId="{2711A8FB-68FC-45FC-B01E-38F809E2D439}"/>
          </ac:spMkLst>
        </pc:spChg>
        <pc:spChg chg="add">
          <ac:chgData name="Temilola Famakinwa" userId="a0e2294e7abeb735" providerId="LiveId" clId="{B8730999-D534-455E-A074-4FD3A4DEE4F1}" dt="2024-07-07T22:58:25.891" v="2100" actId="26606"/>
          <ac:spMkLst>
            <pc:docMk/>
            <pc:sldMk cId="284313233" sldId="262"/>
            <ac:spMk id="20" creationId="{8D06CE56-3881-4ADA-8CEF-D18B02C242A3}"/>
          </ac:spMkLst>
        </pc:spChg>
        <pc:spChg chg="add">
          <ac:chgData name="Temilola Famakinwa" userId="a0e2294e7abeb735" providerId="LiveId" clId="{B8730999-D534-455E-A074-4FD3A4DEE4F1}" dt="2024-07-07T22:58:25.891" v="2100" actId="26606"/>
          <ac:spMkLst>
            <pc:docMk/>
            <pc:sldMk cId="284313233" sldId="262"/>
            <ac:spMk id="21" creationId="{79F3C543-62EC-4433-9C93-A2CD8764E9B4}"/>
          </ac:spMkLst>
        </pc:spChg>
        <pc:spChg chg="add">
          <ac:chgData name="Temilola Famakinwa" userId="a0e2294e7abeb735" providerId="LiveId" clId="{B8730999-D534-455E-A074-4FD3A4DEE4F1}" dt="2024-07-07T22:58:25.891" v="2100" actId="26606"/>
          <ac:spMkLst>
            <pc:docMk/>
            <pc:sldMk cId="284313233" sldId="262"/>
            <ac:spMk id="22" creationId="{68AF5748-FED8-45BA-8631-26D1D10F3246}"/>
          </ac:spMkLst>
        </pc:spChg>
        <pc:spChg chg="add">
          <ac:chgData name="Temilola Famakinwa" userId="a0e2294e7abeb735" providerId="LiveId" clId="{B8730999-D534-455E-A074-4FD3A4DEE4F1}" dt="2024-07-07T22:58:25.891" v="2100" actId="26606"/>
          <ac:spMkLst>
            <pc:docMk/>
            <pc:sldMk cId="284313233" sldId="262"/>
            <ac:spMk id="23" creationId="{AF2F604E-43BE-4DC3-B983-E071523364F8}"/>
          </ac:spMkLst>
        </pc:spChg>
        <pc:spChg chg="add">
          <ac:chgData name="Temilola Famakinwa" userId="a0e2294e7abeb735" providerId="LiveId" clId="{B8730999-D534-455E-A074-4FD3A4DEE4F1}" dt="2024-07-07T22:58:25.891" v="2100" actId="26606"/>
          <ac:spMkLst>
            <pc:docMk/>
            <pc:sldMk cId="284313233" sldId="262"/>
            <ac:spMk id="24" creationId="{08C9B587-E65E-4B52-B37C-ABEBB6E87928}"/>
          </ac:spMkLst>
        </pc:spChg>
        <pc:grpChg chg="add mod">
          <ac:chgData name="Temilola Famakinwa" userId="a0e2294e7abeb735" providerId="LiveId" clId="{B8730999-D534-455E-A074-4FD3A4DEE4F1}" dt="2024-07-07T23:03:47.495" v="2620" actId="1076"/>
          <ac:grpSpMkLst>
            <pc:docMk/>
            <pc:sldMk cId="284313233" sldId="262"/>
            <ac:grpSpMk id="8" creationId="{8C6B6178-E4CC-A09F-4FA5-6C61D59149DE}"/>
          </ac:grpSpMkLst>
        </pc:grpChg>
        <pc:picChg chg="add mod">
          <ac:chgData name="Temilola Famakinwa" userId="a0e2294e7abeb735" providerId="LiveId" clId="{B8730999-D534-455E-A074-4FD3A4DEE4F1}" dt="2024-07-07T23:01:36.020" v="2557" actId="1076"/>
          <ac:picMkLst>
            <pc:docMk/>
            <pc:sldMk cId="284313233" sldId="262"/>
            <ac:picMk id="4" creationId="{3486CBDD-096A-30EF-95CD-105FD1CFEAA9}"/>
          </ac:picMkLst>
        </pc:picChg>
        <pc:picChg chg="add mod">
          <ac:chgData name="Temilola Famakinwa" userId="a0e2294e7abeb735" providerId="LiveId" clId="{B8730999-D534-455E-A074-4FD3A4DEE4F1}" dt="2024-07-07T23:03:43.388" v="2619" actId="164"/>
          <ac:picMkLst>
            <pc:docMk/>
            <pc:sldMk cId="284313233" sldId="262"/>
            <ac:picMk id="6" creationId="{175DDCBA-1B0A-AD6B-C88C-8A3CAF5510FA}"/>
          </ac:picMkLst>
        </pc:picChg>
        <pc:picChg chg="add mod">
          <ac:chgData name="Temilola Famakinwa" userId="a0e2294e7abeb735" providerId="LiveId" clId="{B8730999-D534-455E-A074-4FD3A4DEE4F1}" dt="2024-07-07T23:03:43.388" v="2619" actId="164"/>
          <ac:picMkLst>
            <pc:docMk/>
            <pc:sldMk cId="284313233" sldId="262"/>
            <ac:picMk id="7" creationId="{494B18CA-A1B6-AD0E-7299-57A1B085D817}"/>
          </ac:picMkLst>
        </pc:picChg>
      </pc:sldChg>
      <pc:sldChg chg="addSp delSp modSp new mod ord">
        <pc:chgData name="Temilola Famakinwa" userId="a0e2294e7abeb735" providerId="LiveId" clId="{B8730999-D534-455E-A074-4FD3A4DEE4F1}" dt="2024-07-07T22:40:32.269" v="1116" actId="1076"/>
        <pc:sldMkLst>
          <pc:docMk/>
          <pc:sldMk cId="3113218568" sldId="263"/>
        </pc:sldMkLst>
        <pc:spChg chg="mod">
          <ac:chgData name="Temilola Famakinwa" userId="a0e2294e7abeb735" providerId="LiveId" clId="{B8730999-D534-455E-A074-4FD3A4DEE4F1}" dt="2024-07-07T22:06:57.355" v="119" actId="20577"/>
          <ac:spMkLst>
            <pc:docMk/>
            <pc:sldMk cId="3113218568" sldId="263"/>
            <ac:spMk id="2" creationId="{1546B63B-EB66-7C47-F032-C0B271F55435}"/>
          </ac:spMkLst>
        </pc:spChg>
        <pc:spChg chg="mod">
          <ac:chgData name="Temilola Famakinwa" userId="a0e2294e7abeb735" providerId="LiveId" clId="{B8730999-D534-455E-A074-4FD3A4DEE4F1}" dt="2024-07-07T22:38:03.766" v="1085" actId="12"/>
          <ac:spMkLst>
            <pc:docMk/>
            <pc:sldMk cId="3113218568" sldId="263"/>
            <ac:spMk id="3" creationId="{307771D7-5D1F-6BC8-267D-7E3DDE08798E}"/>
          </ac:spMkLst>
        </pc:spChg>
        <pc:picChg chg="add del mod">
          <ac:chgData name="Temilola Famakinwa" userId="a0e2294e7abeb735" providerId="LiveId" clId="{B8730999-D534-455E-A074-4FD3A4DEE4F1}" dt="2024-07-07T22:37:57.487" v="1083" actId="478"/>
          <ac:picMkLst>
            <pc:docMk/>
            <pc:sldMk cId="3113218568" sldId="263"/>
            <ac:picMk id="5" creationId="{6BF6DDE3-FEAE-ADBC-2DD4-625E207560B7}"/>
          </ac:picMkLst>
        </pc:picChg>
        <pc:picChg chg="add del mod">
          <ac:chgData name="Temilola Famakinwa" userId="a0e2294e7abeb735" providerId="LiveId" clId="{B8730999-D534-455E-A074-4FD3A4DEE4F1}" dt="2024-07-07T22:39:54.056" v="1106" actId="478"/>
          <ac:picMkLst>
            <pc:docMk/>
            <pc:sldMk cId="3113218568" sldId="263"/>
            <ac:picMk id="7" creationId="{BFB9A91A-85A3-4DDD-25A0-15D78C15D85A}"/>
          </ac:picMkLst>
        </pc:picChg>
        <pc:picChg chg="add del mod">
          <ac:chgData name="Temilola Famakinwa" userId="a0e2294e7abeb735" providerId="LiveId" clId="{B8730999-D534-455E-A074-4FD3A4DEE4F1}" dt="2024-07-07T22:39:54.878" v="1107" actId="478"/>
          <ac:picMkLst>
            <pc:docMk/>
            <pc:sldMk cId="3113218568" sldId="263"/>
            <ac:picMk id="8" creationId="{66DC7849-F6A3-7774-5534-6E0A8E7043C8}"/>
          </ac:picMkLst>
        </pc:picChg>
        <pc:picChg chg="add del mod">
          <ac:chgData name="Temilola Famakinwa" userId="a0e2294e7abeb735" providerId="LiveId" clId="{B8730999-D534-455E-A074-4FD3A4DEE4F1}" dt="2024-07-07T22:39:55.816" v="1108" actId="478"/>
          <ac:picMkLst>
            <pc:docMk/>
            <pc:sldMk cId="3113218568" sldId="263"/>
            <ac:picMk id="9" creationId="{EE001BA0-1DD1-D2B4-F5D8-DAA7642BC5C0}"/>
          </ac:picMkLst>
        </pc:picChg>
        <pc:picChg chg="add del mod">
          <ac:chgData name="Temilola Famakinwa" userId="a0e2294e7abeb735" providerId="LiveId" clId="{B8730999-D534-455E-A074-4FD3A4DEE4F1}" dt="2024-07-07T22:40:20.627" v="1114" actId="1076"/>
          <ac:picMkLst>
            <pc:docMk/>
            <pc:sldMk cId="3113218568" sldId="263"/>
            <ac:picMk id="11" creationId="{D30C9143-2496-1C6B-1CD8-5AC799C45EA7}"/>
          </ac:picMkLst>
        </pc:picChg>
        <pc:picChg chg="add mod">
          <ac:chgData name="Temilola Famakinwa" userId="a0e2294e7abeb735" providerId="LiveId" clId="{B8730999-D534-455E-A074-4FD3A4DEE4F1}" dt="2024-07-07T22:40:25.621" v="1115" actId="1076"/>
          <ac:picMkLst>
            <pc:docMk/>
            <pc:sldMk cId="3113218568" sldId="263"/>
            <ac:picMk id="12" creationId="{15A20167-7A8D-964F-42BC-5F4B5E4F67B6}"/>
          </ac:picMkLst>
        </pc:picChg>
        <pc:picChg chg="add mod">
          <ac:chgData name="Temilola Famakinwa" userId="a0e2294e7abeb735" providerId="LiveId" clId="{B8730999-D534-455E-A074-4FD3A4DEE4F1}" dt="2024-07-07T22:40:32.269" v="1116" actId="1076"/>
          <ac:picMkLst>
            <pc:docMk/>
            <pc:sldMk cId="3113218568" sldId="263"/>
            <ac:picMk id="13" creationId="{B2AEA09D-EAAE-716C-2621-7C8990D9134F}"/>
          </ac:picMkLst>
        </pc:picChg>
      </pc:sldChg>
      <pc:sldChg chg="modSp new mod">
        <pc:chgData name="Temilola Famakinwa" userId="a0e2294e7abeb735" providerId="LiveId" clId="{B8730999-D534-455E-A074-4FD3A4DEE4F1}" dt="2024-07-08T00:11:41.020" v="5467" actId="12"/>
        <pc:sldMkLst>
          <pc:docMk/>
          <pc:sldMk cId="3025678040" sldId="264"/>
        </pc:sldMkLst>
        <pc:spChg chg="mod">
          <ac:chgData name="Temilola Famakinwa" userId="a0e2294e7abeb735" providerId="LiveId" clId="{B8730999-D534-455E-A074-4FD3A4DEE4F1}" dt="2024-07-08T00:10:10.171" v="5447" actId="20577"/>
          <ac:spMkLst>
            <pc:docMk/>
            <pc:sldMk cId="3025678040" sldId="264"/>
            <ac:spMk id="2" creationId="{4BE8F3A9-5BD2-158D-F36C-03213FFD01E6}"/>
          </ac:spMkLst>
        </pc:spChg>
        <pc:spChg chg="mod">
          <ac:chgData name="Temilola Famakinwa" userId="a0e2294e7abeb735" providerId="LiveId" clId="{B8730999-D534-455E-A074-4FD3A4DEE4F1}" dt="2024-07-08T00:11:41.020" v="5467" actId="12"/>
          <ac:spMkLst>
            <pc:docMk/>
            <pc:sldMk cId="3025678040" sldId="264"/>
            <ac:spMk id="3" creationId="{F0DA1F34-9C1C-F200-CC08-F8ED15EF1BCD}"/>
          </ac:spMkLst>
        </pc:spChg>
      </pc:sldChg>
      <pc:sldChg chg="addSp delSp modSp new mod modClrScheme chgLayout">
        <pc:chgData name="Temilola Famakinwa" userId="a0e2294e7abeb735" providerId="LiveId" clId="{B8730999-D534-455E-A074-4FD3A4DEE4F1}" dt="2024-07-07T22:57:05.483" v="2061" actId="20577"/>
        <pc:sldMkLst>
          <pc:docMk/>
          <pc:sldMk cId="1554866208" sldId="265"/>
        </pc:sldMkLst>
        <pc:spChg chg="del">
          <ac:chgData name="Temilola Famakinwa" userId="a0e2294e7abeb735" providerId="LiveId" clId="{B8730999-D534-455E-A074-4FD3A4DEE4F1}" dt="2024-07-07T22:56:55.578" v="2036" actId="700"/>
          <ac:spMkLst>
            <pc:docMk/>
            <pc:sldMk cId="1554866208" sldId="265"/>
            <ac:spMk id="2" creationId="{3D9C9358-4410-F593-BA09-BD0EDE49DC4A}"/>
          </ac:spMkLst>
        </pc:spChg>
        <pc:spChg chg="del">
          <ac:chgData name="Temilola Famakinwa" userId="a0e2294e7abeb735" providerId="LiveId" clId="{B8730999-D534-455E-A074-4FD3A4DEE4F1}" dt="2024-07-07T22:56:55.578" v="2036" actId="700"/>
          <ac:spMkLst>
            <pc:docMk/>
            <pc:sldMk cId="1554866208" sldId="265"/>
            <ac:spMk id="3" creationId="{452F9775-EDFE-4AC1-D51C-75F123A058F4}"/>
          </ac:spMkLst>
        </pc:spChg>
        <pc:spChg chg="del">
          <ac:chgData name="Temilola Famakinwa" userId="a0e2294e7abeb735" providerId="LiveId" clId="{B8730999-D534-455E-A074-4FD3A4DEE4F1}" dt="2024-07-07T22:56:55.578" v="2036" actId="700"/>
          <ac:spMkLst>
            <pc:docMk/>
            <pc:sldMk cId="1554866208" sldId="265"/>
            <ac:spMk id="4" creationId="{7B683B69-4CCF-68F6-2938-9B31BAB8B5D2}"/>
          </ac:spMkLst>
        </pc:spChg>
        <pc:spChg chg="add mod">
          <ac:chgData name="Temilola Famakinwa" userId="a0e2294e7abeb735" providerId="LiveId" clId="{B8730999-D534-455E-A074-4FD3A4DEE4F1}" dt="2024-07-07T22:57:05.483" v="2061" actId="20577"/>
          <ac:spMkLst>
            <pc:docMk/>
            <pc:sldMk cId="1554866208" sldId="265"/>
            <ac:spMk id="5" creationId="{F4F1CCB5-635E-ABE0-61C6-B80FD200C519}"/>
          </ac:spMkLst>
        </pc:spChg>
      </pc:sldChg>
      <pc:sldChg chg="modSp new mod ord">
        <pc:chgData name="Temilola Famakinwa" userId="a0e2294e7abeb735" providerId="LiveId" clId="{B8730999-D534-455E-A074-4FD3A4DEE4F1}" dt="2024-07-07T23:29:59.846" v="3200"/>
        <pc:sldMkLst>
          <pc:docMk/>
          <pc:sldMk cId="2221899986" sldId="266"/>
        </pc:sldMkLst>
        <pc:spChg chg="mod">
          <ac:chgData name="Temilola Famakinwa" userId="a0e2294e7abeb735" providerId="LiveId" clId="{B8730999-D534-455E-A074-4FD3A4DEE4F1}" dt="2024-07-07T22:57:13.985" v="2072" actId="20577"/>
          <ac:spMkLst>
            <pc:docMk/>
            <pc:sldMk cId="2221899986" sldId="266"/>
            <ac:spMk id="2" creationId="{AE42075D-0E71-5DA0-B681-DB466E7D36AA}"/>
          </ac:spMkLst>
        </pc:spChg>
      </pc:sldChg>
      <pc:sldChg chg="addSp delSp modSp new mod setBg modClrScheme chgLayout">
        <pc:chgData name="Temilola Famakinwa" userId="a0e2294e7abeb735" providerId="LiveId" clId="{B8730999-D534-455E-A074-4FD3A4DEE4F1}" dt="2024-07-07T23:28:02.254" v="3181" actId="2085"/>
        <pc:sldMkLst>
          <pc:docMk/>
          <pc:sldMk cId="896951653" sldId="267"/>
        </pc:sldMkLst>
        <pc:spChg chg="mod ord">
          <ac:chgData name="Temilola Famakinwa" userId="a0e2294e7abeb735" providerId="LiveId" clId="{B8730999-D534-455E-A074-4FD3A4DEE4F1}" dt="2024-07-07T23:17:20.666" v="3028" actId="26606"/>
          <ac:spMkLst>
            <pc:docMk/>
            <pc:sldMk cId="896951653" sldId="267"/>
            <ac:spMk id="2" creationId="{0393CE51-42FC-D8F4-DB86-3465C34679B9}"/>
          </ac:spMkLst>
        </pc:spChg>
        <pc:spChg chg="del">
          <ac:chgData name="Temilola Famakinwa" userId="a0e2294e7abeb735" providerId="LiveId" clId="{B8730999-D534-455E-A074-4FD3A4DEE4F1}" dt="2024-07-07T23:06:16.280" v="2671" actId="478"/>
          <ac:spMkLst>
            <pc:docMk/>
            <pc:sldMk cId="896951653" sldId="267"/>
            <ac:spMk id="3" creationId="{1AA60E24-687A-CB6F-1A2B-9A84BDC1C7D7}"/>
          </ac:spMkLst>
        </pc:spChg>
        <pc:spChg chg="mod">
          <ac:chgData name="Temilola Famakinwa" userId="a0e2294e7abeb735" providerId="LiveId" clId="{B8730999-D534-455E-A074-4FD3A4DEE4F1}" dt="2024-07-07T23:04:41.678" v="2659"/>
          <ac:spMkLst>
            <pc:docMk/>
            <pc:sldMk cId="896951653" sldId="267"/>
            <ac:spMk id="5" creationId="{4DA822D5-8D13-F529-A8B8-01D34615445B}"/>
          </ac:spMkLst>
        </pc:spChg>
        <pc:spChg chg="add del mod ord">
          <ac:chgData name="Temilola Famakinwa" userId="a0e2294e7abeb735" providerId="LiveId" clId="{B8730999-D534-455E-A074-4FD3A4DEE4F1}" dt="2024-07-07T23:11:02.930" v="2720" actId="478"/>
          <ac:spMkLst>
            <pc:docMk/>
            <pc:sldMk cId="896951653" sldId="267"/>
            <ac:spMk id="11" creationId="{2152EE36-D945-0F99-2639-C484CCF28A21}"/>
          </ac:spMkLst>
        </pc:spChg>
        <pc:spChg chg="add del mod ord">
          <ac:chgData name="Temilola Famakinwa" userId="a0e2294e7abeb735" providerId="LiveId" clId="{B8730999-D534-455E-A074-4FD3A4DEE4F1}" dt="2024-07-07T23:25:42.182" v="3151" actId="478"/>
          <ac:spMkLst>
            <pc:docMk/>
            <pc:sldMk cId="896951653" sldId="267"/>
            <ac:spMk id="12" creationId="{F1C90CC0-5DDF-7E49-01A2-C833815B3CBB}"/>
          </ac:spMkLst>
        </pc:spChg>
        <pc:spChg chg="add del">
          <ac:chgData name="Temilola Famakinwa" userId="a0e2294e7abeb735" providerId="LiveId" clId="{B8730999-D534-455E-A074-4FD3A4DEE4F1}" dt="2024-07-07T23:17:20.666" v="3028" actId="26606"/>
          <ac:spMkLst>
            <pc:docMk/>
            <pc:sldMk cId="896951653" sldId="267"/>
            <ac:spMk id="20" creationId="{2D6FBB9D-1CAA-4D05-AB33-BABDFE17B843}"/>
          </ac:spMkLst>
        </pc:spChg>
        <pc:spChg chg="add del mod ord topLvl">
          <ac:chgData name="Temilola Famakinwa" userId="a0e2294e7abeb735" providerId="LiveId" clId="{B8730999-D534-455E-A074-4FD3A4DEE4F1}" dt="2024-07-07T23:26:26.545" v="3164" actId="478"/>
          <ac:spMkLst>
            <pc:docMk/>
            <pc:sldMk cId="896951653" sldId="267"/>
            <ac:spMk id="21" creationId="{209FE8DB-0E0F-7A46-46DB-C666B27D2D18}"/>
          </ac:spMkLst>
        </pc:spChg>
        <pc:spChg chg="add del">
          <ac:chgData name="Temilola Famakinwa" userId="a0e2294e7abeb735" providerId="LiveId" clId="{B8730999-D534-455E-A074-4FD3A4DEE4F1}" dt="2024-07-07T23:17:20.666" v="3028" actId="26606"/>
          <ac:spMkLst>
            <pc:docMk/>
            <pc:sldMk cId="896951653" sldId="267"/>
            <ac:spMk id="22" creationId="{04727B71-B4B6-4823-80A1-68C40B475118}"/>
          </ac:spMkLst>
        </pc:spChg>
        <pc:spChg chg="add del">
          <ac:chgData name="Temilola Famakinwa" userId="a0e2294e7abeb735" providerId="LiveId" clId="{B8730999-D534-455E-A074-4FD3A4DEE4F1}" dt="2024-07-07T23:17:20.666" v="3028" actId="26606"/>
          <ac:spMkLst>
            <pc:docMk/>
            <pc:sldMk cId="896951653" sldId="267"/>
            <ac:spMk id="24" creationId="{79A6DB05-9FB5-4B07-8675-74C23D4FD89D}"/>
          </ac:spMkLst>
        </pc:spChg>
        <pc:spChg chg="add del mod ord topLvl">
          <ac:chgData name="Temilola Famakinwa" userId="a0e2294e7abeb735" providerId="LiveId" clId="{B8730999-D534-455E-A074-4FD3A4DEE4F1}" dt="2024-07-07T23:26:31.843" v="3166" actId="478"/>
          <ac:spMkLst>
            <pc:docMk/>
            <pc:sldMk cId="896951653" sldId="267"/>
            <ac:spMk id="25" creationId="{09CDE074-1292-A27C-3AB0-EA083C837E7F}"/>
          </ac:spMkLst>
        </pc:spChg>
        <pc:spChg chg="add del">
          <ac:chgData name="Temilola Famakinwa" userId="a0e2294e7abeb735" providerId="LiveId" clId="{B8730999-D534-455E-A074-4FD3A4DEE4F1}" dt="2024-07-07T23:17:20.666" v="3028" actId="26606"/>
          <ac:spMkLst>
            <pc:docMk/>
            <pc:sldMk cId="896951653" sldId="267"/>
            <ac:spMk id="26" creationId="{AFF8D2E5-2C4E-47B1-930B-6C82B7C31331}"/>
          </ac:spMkLst>
        </pc:spChg>
        <pc:spChg chg="add del">
          <ac:chgData name="Temilola Famakinwa" userId="a0e2294e7abeb735" providerId="LiveId" clId="{B8730999-D534-455E-A074-4FD3A4DEE4F1}" dt="2024-07-07T23:17:20.666" v="3028" actId="26606"/>
          <ac:spMkLst>
            <pc:docMk/>
            <pc:sldMk cId="896951653" sldId="267"/>
            <ac:spMk id="28" creationId="{801E4ADA-0EA9-4930-846E-3C11E8BED6DD}"/>
          </ac:spMkLst>
        </pc:spChg>
        <pc:spChg chg="add del">
          <ac:chgData name="Temilola Famakinwa" userId="a0e2294e7abeb735" providerId="LiveId" clId="{B8730999-D534-455E-A074-4FD3A4DEE4F1}" dt="2024-07-07T23:17:20.666" v="3028" actId="26606"/>
          <ac:spMkLst>
            <pc:docMk/>
            <pc:sldMk cId="896951653" sldId="267"/>
            <ac:spMk id="30" creationId="{FB92FFCE-0C90-454E-AA25-D4EE9A6C39C5}"/>
          </ac:spMkLst>
        </pc:spChg>
        <pc:spChg chg="add del mod">
          <ac:chgData name="Temilola Famakinwa" userId="a0e2294e7abeb735" providerId="LiveId" clId="{B8730999-D534-455E-A074-4FD3A4DEE4F1}" dt="2024-07-07T23:25:27.661" v="3146" actId="478"/>
          <ac:spMkLst>
            <pc:docMk/>
            <pc:sldMk cId="896951653" sldId="267"/>
            <ac:spMk id="31" creationId="{27C53834-68CB-F880-289B-714BB522FB05}"/>
          </ac:spMkLst>
        </pc:spChg>
        <pc:spChg chg="add mod ord">
          <ac:chgData name="Temilola Famakinwa" userId="a0e2294e7abeb735" providerId="LiveId" clId="{B8730999-D534-455E-A074-4FD3A4DEE4F1}" dt="2024-07-07T23:28:02.254" v="3181" actId="2085"/>
          <ac:spMkLst>
            <pc:docMk/>
            <pc:sldMk cId="896951653" sldId="267"/>
            <ac:spMk id="32" creationId="{48F812B9-9F5B-0388-B261-81B1425D6AAD}"/>
          </ac:spMkLst>
        </pc:spChg>
        <pc:spChg chg="add del mod">
          <ac:chgData name="Temilola Famakinwa" userId="a0e2294e7abeb735" providerId="LiveId" clId="{B8730999-D534-455E-A074-4FD3A4DEE4F1}" dt="2024-07-07T23:25:44.875" v="3152" actId="478"/>
          <ac:spMkLst>
            <pc:docMk/>
            <pc:sldMk cId="896951653" sldId="267"/>
            <ac:spMk id="34" creationId="{AA82178F-9056-5BE2-8441-C7A39A866A00}"/>
          </ac:spMkLst>
        </pc:spChg>
        <pc:grpChg chg="add del mod">
          <ac:chgData name="Temilola Famakinwa" userId="a0e2294e7abeb735" providerId="LiveId" clId="{B8730999-D534-455E-A074-4FD3A4DEE4F1}" dt="2024-07-07T23:13:19.002" v="2875" actId="478"/>
          <ac:grpSpMkLst>
            <pc:docMk/>
            <pc:sldMk cId="896951653" sldId="267"/>
            <ac:grpSpMk id="4" creationId="{E37D8924-F5C7-9BBE-6B21-22EC0F7C15C4}"/>
          </ac:grpSpMkLst>
        </pc:grpChg>
        <pc:grpChg chg="add del mod">
          <ac:chgData name="Temilola Famakinwa" userId="a0e2294e7abeb735" providerId="LiveId" clId="{B8730999-D534-455E-A074-4FD3A4DEE4F1}" dt="2024-07-07T23:26:23.156" v="3163" actId="165"/>
          <ac:grpSpMkLst>
            <pc:docMk/>
            <pc:sldMk cId="896951653" sldId="267"/>
            <ac:grpSpMk id="23" creationId="{1481443A-4570-5D8A-1293-D20C3AEF6884}"/>
          </ac:grpSpMkLst>
        </pc:grpChg>
        <pc:grpChg chg="add del mod">
          <ac:chgData name="Temilola Famakinwa" userId="a0e2294e7abeb735" providerId="LiveId" clId="{B8730999-D534-455E-A074-4FD3A4DEE4F1}" dt="2024-07-07T23:26:29.853" v="3165" actId="165"/>
          <ac:grpSpMkLst>
            <pc:docMk/>
            <pc:sldMk cId="896951653" sldId="267"/>
            <ac:grpSpMk id="27" creationId="{F3596C58-2AEE-5ADF-16D9-A615D807C01F}"/>
          </ac:grpSpMkLst>
        </pc:grpChg>
        <pc:picChg chg="mod">
          <ac:chgData name="Temilola Famakinwa" userId="a0e2294e7abeb735" providerId="LiveId" clId="{B8730999-D534-455E-A074-4FD3A4DEE4F1}" dt="2024-07-07T23:04:41.678" v="2659"/>
          <ac:picMkLst>
            <pc:docMk/>
            <pc:sldMk cId="896951653" sldId="267"/>
            <ac:picMk id="6" creationId="{0BCDF1BB-C2DB-FAC8-71E7-B74D0A2B07B5}"/>
          </ac:picMkLst>
        </pc:picChg>
        <pc:picChg chg="mod">
          <ac:chgData name="Temilola Famakinwa" userId="a0e2294e7abeb735" providerId="LiveId" clId="{B8730999-D534-455E-A074-4FD3A4DEE4F1}" dt="2024-07-07T23:04:41.678" v="2659"/>
          <ac:picMkLst>
            <pc:docMk/>
            <pc:sldMk cId="896951653" sldId="267"/>
            <ac:picMk id="7" creationId="{8B54AD56-3DF2-3727-8C41-58B95A7DCEC8}"/>
          </ac:picMkLst>
        </pc:picChg>
        <pc:picChg chg="add mod">
          <ac:chgData name="Temilola Famakinwa" userId="a0e2294e7abeb735" providerId="LiveId" clId="{B8730999-D534-455E-A074-4FD3A4DEE4F1}" dt="2024-07-07T23:17:20.666" v="3028" actId="26606"/>
          <ac:picMkLst>
            <pc:docMk/>
            <pc:sldMk cId="896951653" sldId="267"/>
            <ac:picMk id="8" creationId="{93FD8762-626E-E423-66F6-E123BC4AC442}"/>
          </ac:picMkLst>
        </pc:picChg>
        <pc:picChg chg="add mod">
          <ac:chgData name="Temilola Famakinwa" userId="a0e2294e7abeb735" providerId="LiveId" clId="{B8730999-D534-455E-A074-4FD3A4DEE4F1}" dt="2024-07-07T23:17:20.666" v="3028" actId="26606"/>
          <ac:picMkLst>
            <pc:docMk/>
            <pc:sldMk cId="896951653" sldId="267"/>
            <ac:picMk id="9" creationId="{BCCC2FED-6264-31D3-A838-C1D9D2ADB46C}"/>
          </ac:picMkLst>
        </pc:picChg>
        <pc:picChg chg="add mod">
          <ac:chgData name="Temilola Famakinwa" userId="a0e2294e7abeb735" providerId="LiveId" clId="{B8730999-D534-455E-A074-4FD3A4DEE4F1}" dt="2024-07-07T23:17:20.666" v="3028" actId="26606"/>
          <ac:picMkLst>
            <pc:docMk/>
            <pc:sldMk cId="896951653" sldId="267"/>
            <ac:picMk id="10" creationId="{3D7138EA-869A-E498-EADB-C3D5274B9A14}"/>
          </ac:picMkLst>
        </pc:picChg>
        <pc:picChg chg="add mod">
          <ac:chgData name="Temilola Famakinwa" userId="a0e2294e7abeb735" providerId="LiveId" clId="{B8730999-D534-455E-A074-4FD3A4DEE4F1}" dt="2024-07-07T23:11:53.298" v="2728"/>
          <ac:picMkLst>
            <pc:docMk/>
            <pc:sldMk cId="896951653" sldId="267"/>
            <ac:picMk id="13" creationId="{AA34161E-DEEA-3528-54DA-188F8AE2F9D2}"/>
          </ac:picMkLst>
        </pc:picChg>
        <pc:picChg chg="add del mod">
          <ac:chgData name="Temilola Famakinwa" userId="a0e2294e7abeb735" providerId="LiveId" clId="{B8730999-D534-455E-A074-4FD3A4DEE4F1}" dt="2024-07-07T23:20:43.804" v="3041" actId="478"/>
          <ac:picMkLst>
            <pc:docMk/>
            <pc:sldMk cId="896951653" sldId="267"/>
            <ac:picMk id="14" creationId="{E4D0C1E0-2D6E-B12B-208C-98B3451EDF83}"/>
          </ac:picMkLst>
        </pc:picChg>
        <pc:picChg chg="add del mod">
          <ac:chgData name="Temilola Famakinwa" userId="a0e2294e7abeb735" providerId="LiveId" clId="{B8730999-D534-455E-A074-4FD3A4DEE4F1}" dt="2024-07-07T23:20:45.733" v="3042" actId="478"/>
          <ac:picMkLst>
            <pc:docMk/>
            <pc:sldMk cId="896951653" sldId="267"/>
            <ac:picMk id="15" creationId="{784DB726-555F-AED8-F7C5-B6BCCBFFE516}"/>
          </ac:picMkLst>
        </pc:picChg>
        <pc:picChg chg="add mod topLvl">
          <ac:chgData name="Temilola Famakinwa" userId="a0e2294e7abeb735" providerId="LiveId" clId="{B8730999-D534-455E-A074-4FD3A4DEE4F1}" dt="2024-07-07T23:27:53.378" v="3180" actId="1076"/>
          <ac:picMkLst>
            <pc:docMk/>
            <pc:sldMk cId="896951653" sldId="267"/>
            <ac:picMk id="17" creationId="{84B5FAA6-233D-E920-746C-11687182085D}"/>
          </ac:picMkLst>
        </pc:picChg>
        <pc:picChg chg="add mod topLvl">
          <ac:chgData name="Temilola Famakinwa" userId="a0e2294e7abeb735" providerId="LiveId" clId="{B8730999-D534-455E-A074-4FD3A4DEE4F1}" dt="2024-07-07T23:27:53.378" v="3180" actId="1076"/>
          <ac:picMkLst>
            <pc:docMk/>
            <pc:sldMk cId="896951653" sldId="267"/>
            <ac:picMk id="19" creationId="{FD34DB21-D216-74F5-B393-FCD54F963E26}"/>
          </ac:picMkLst>
        </pc:picChg>
      </pc:sldChg>
      <pc:sldChg chg="addSp delSp modSp new mod">
        <pc:chgData name="Temilola Famakinwa" userId="a0e2294e7abeb735" providerId="LiveId" clId="{B8730999-D534-455E-A074-4FD3A4DEE4F1}" dt="2024-07-07T23:39:51.587" v="3934" actId="404"/>
        <pc:sldMkLst>
          <pc:docMk/>
          <pc:sldMk cId="2407219637" sldId="268"/>
        </pc:sldMkLst>
        <pc:spChg chg="mod">
          <ac:chgData name="Temilola Famakinwa" userId="a0e2294e7abeb735" providerId="LiveId" clId="{B8730999-D534-455E-A074-4FD3A4DEE4F1}" dt="2024-07-07T23:37:33.988" v="3816" actId="20577"/>
          <ac:spMkLst>
            <pc:docMk/>
            <pc:sldMk cId="2407219637" sldId="268"/>
            <ac:spMk id="2" creationId="{8A3758CA-70F6-EA27-F8DC-7497B280AA46}"/>
          </ac:spMkLst>
        </pc:spChg>
        <pc:spChg chg="del">
          <ac:chgData name="Temilola Famakinwa" userId="a0e2294e7abeb735" providerId="LiveId" clId="{B8730999-D534-455E-A074-4FD3A4DEE4F1}" dt="2024-07-07T23:29:41.436" v="3183" actId="1032"/>
          <ac:spMkLst>
            <pc:docMk/>
            <pc:sldMk cId="2407219637" sldId="268"/>
            <ac:spMk id="3" creationId="{BB92D59E-ECF8-C88D-EC3B-A2329C06D871}"/>
          </ac:spMkLst>
        </pc:spChg>
        <pc:spChg chg="del">
          <ac:chgData name="Temilola Famakinwa" userId="a0e2294e7abeb735" providerId="LiveId" clId="{B8730999-D534-455E-A074-4FD3A4DEE4F1}" dt="2024-07-07T23:29:47.017" v="3184" actId="478"/>
          <ac:spMkLst>
            <pc:docMk/>
            <pc:sldMk cId="2407219637" sldId="268"/>
            <ac:spMk id="4" creationId="{EE49A35F-A759-E43D-3EC5-A7FC1D643298}"/>
          </ac:spMkLst>
        </pc:spChg>
        <pc:spChg chg="add mod">
          <ac:chgData name="Temilola Famakinwa" userId="a0e2294e7abeb735" providerId="LiveId" clId="{B8730999-D534-455E-A074-4FD3A4DEE4F1}" dt="2024-07-07T23:39:51.587" v="3934" actId="404"/>
          <ac:spMkLst>
            <pc:docMk/>
            <pc:sldMk cId="2407219637" sldId="268"/>
            <ac:spMk id="6" creationId="{1912CC6D-9B0B-3AFB-5F6B-AF012F86B7AD}"/>
          </ac:spMkLst>
        </pc:spChg>
        <pc:graphicFrameChg chg="add mod modGraphic">
          <ac:chgData name="Temilola Famakinwa" userId="a0e2294e7abeb735" providerId="LiveId" clId="{B8730999-D534-455E-A074-4FD3A4DEE4F1}" dt="2024-07-07T23:39:31.674" v="3887" actId="20577"/>
          <ac:graphicFrameMkLst>
            <pc:docMk/>
            <pc:sldMk cId="2407219637" sldId="268"/>
            <ac:graphicFrameMk id="5" creationId="{1A7F41FC-1675-3801-568D-443DF8E34409}"/>
          </ac:graphicFrameMkLst>
        </pc:graphicFrameChg>
      </pc:sldChg>
      <pc:sldChg chg="add">
        <pc:chgData name="Temilola Famakinwa" userId="a0e2294e7abeb735" providerId="LiveId" clId="{B8730999-D534-455E-A074-4FD3A4DEE4F1}" dt="2024-07-07T23:43:23.101" v="4037"/>
        <pc:sldMkLst>
          <pc:docMk/>
          <pc:sldMk cId="3325326539" sldId="269"/>
        </pc:sldMkLst>
      </pc:sldChg>
      <pc:sldChg chg="addSp delSp modSp new mod ord modClrScheme chgLayout">
        <pc:chgData name="Temilola Famakinwa" userId="a0e2294e7abeb735" providerId="LiveId" clId="{B8730999-D534-455E-A074-4FD3A4DEE4F1}" dt="2024-07-07T23:43:31.906" v="4049" actId="20577"/>
        <pc:sldMkLst>
          <pc:docMk/>
          <pc:sldMk cId="113052879" sldId="270"/>
        </pc:sldMkLst>
        <pc:spChg chg="del mod ord">
          <ac:chgData name="Temilola Famakinwa" userId="a0e2294e7abeb735" providerId="LiveId" clId="{B8730999-D534-455E-A074-4FD3A4DEE4F1}" dt="2024-07-07T23:43:28.090" v="4041" actId="700"/>
          <ac:spMkLst>
            <pc:docMk/>
            <pc:sldMk cId="113052879" sldId="270"/>
            <ac:spMk id="2" creationId="{6E79B820-FD08-B12A-B69B-CB311C36A09E}"/>
          </ac:spMkLst>
        </pc:spChg>
        <pc:spChg chg="del">
          <ac:chgData name="Temilola Famakinwa" userId="a0e2294e7abeb735" providerId="LiveId" clId="{B8730999-D534-455E-A074-4FD3A4DEE4F1}" dt="2024-07-07T23:43:28.090" v="4041" actId="700"/>
          <ac:spMkLst>
            <pc:docMk/>
            <pc:sldMk cId="113052879" sldId="270"/>
            <ac:spMk id="3" creationId="{8BB23D71-B769-2B13-1128-9F0EF73DEE96}"/>
          </ac:spMkLst>
        </pc:spChg>
        <pc:spChg chg="add mod ord">
          <ac:chgData name="Temilola Famakinwa" userId="a0e2294e7abeb735" providerId="LiveId" clId="{B8730999-D534-455E-A074-4FD3A4DEE4F1}" dt="2024-07-07T23:43:31.906" v="4049" actId="20577"/>
          <ac:spMkLst>
            <pc:docMk/>
            <pc:sldMk cId="113052879" sldId="270"/>
            <ac:spMk id="4" creationId="{0E253A0E-62E2-3C70-33F9-03720AC46918}"/>
          </ac:spMkLst>
        </pc:spChg>
      </pc:sldChg>
      <pc:sldChg chg="addSp delSp modSp new mod">
        <pc:chgData name="Temilola Famakinwa" userId="a0e2294e7abeb735" providerId="LiveId" clId="{B8730999-D534-455E-A074-4FD3A4DEE4F1}" dt="2024-07-07T23:59:21.634" v="4595" actId="20577"/>
        <pc:sldMkLst>
          <pc:docMk/>
          <pc:sldMk cId="548021295" sldId="271"/>
        </pc:sldMkLst>
        <pc:spChg chg="mod">
          <ac:chgData name="Temilola Famakinwa" userId="a0e2294e7abeb735" providerId="LiveId" clId="{B8730999-D534-455E-A074-4FD3A4DEE4F1}" dt="2024-07-07T23:59:21.634" v="4595" actId="20577"/>
          <ac:spMkLst>
            <pc:docMk/>
            <pc:sldMk cId="548021295" sldId="271"/>
            <ac:spMk id="2" creationId="{70E5643D-3321-E239-B0A7-67C4F8AC1ACD}"/>
          </ac:spMkLst>
        </pc:spChg>
        <pc:spChg chg="del">
          <ac:chgData name="Temilola Famakinwa" userId="a0e2294e7abeb735" providerId="LiveId" clId="{B8730999-D534-455E-A074-4FD3A4DEE4F1}" dt="2024-07-07T23:53:37.962" v="4303" actId="478"/>
          <ac:spMkLst>
            <pc:docMk/>
            <pc:sldMk cId="548021295" sldId="271"/>
            <ac:spMk id="3" creationId="{7F5219EE-9503-8441-2595-DA7B7E7F0062}"/>
          </ac:spMkLst>
        </pc:spChg>
        <pc:spChg chg="add del mod">
          <ac:chgData name="Temilola Famakinwa" userId="a0e2294e7abeb735" providerId="LiveId" clId="{B8730999-D534-455E-A074-4FD3A4DEE4F1}" dt="2024-07-07T23:57:45.765" v="4556" actId="478"/>
          <ac:spMkLst>
            <pc:docMk/>
            <pc:sldMk cId="548021295" sldId="271"/>
            <ac:spMk id="6" creationId="{BF6CC162-22F8-0D8A-43E1-3211DB562051}"/>
          </ac:spMkLst>
        </pc:spChg>
        <pc:spChg chg="mod topLvl">
          <ac:chgData name="Temilola Famakinwa" userId="a0e2294e7abeb735" providerId="LiveId" clId="{B8730999-D534-455E-A074-4FD3A4DEE4F1}" dt="2024-07-07T23:59:04.501" v="4574" actId="207"/>
          <ac:spMkLst>
            <pc:docMk/>
            <pc:sldMk cId="548021295" sldId="271"/>
            <ac:spMk id="8" creationId="{2C2FD8AD-E2D7-7CB8-EDE0-A77013159CE7}"/>
          </ac:spMkLst>
        </pc:spChg>
        <pc:grpChg chg="add del mod topLvl">
          <ac:chgData name="Temilola Famakinwa" userId="a0e2294e7abeb735" providerId="LiveId" clId="{B8730999-D534-455E-A074-4FD3A4DEE4F1}" dt="2024-07-07T23:58:22.135" v="4566" actId="165"/>
          <ac:grpSpMkLst>
            <pc:docMk/>
            <pc:sldMk cId="548021295" sldId="271"/>
            <ac:grpSpMk id="7" creationId="{7C82B2CC-2142-870A-752E-8B42CB530D89}"/>
          </ac:grpSpMkLst>
        </pc:grpChg>
        <pc:grpChg chg="add del mod">
          <ac:chgData name="Temilola Famakinwa" userId="a0e2294e7abeb735" providerId="LiveId" clId="{B8730999-D534-455E-A074-4FD3A4DEE4F1}" dt="2024-07-07T23:58:17.477" v="4565" actId="165"/>
          <ac:grpSpMkLst>
            <pc:docMk/>
            <pc:sldMk cId="548021295" sldId="271"/>
            <ac:grpSpMk id="12" creationId="{F37E7043-7EA6-E303-E659-2DB78C223922}"/>
          </ac:grpSpMkLst>
        </pc:grpChg>
        <pc:picChg chg="add mod">
          <ac:chgData name="Temilola Famakinwa" userId="a0e2294e7abeb735" providerId="LiveId" clId="{B8730999-D534-455E-A074-4FD3A4DEE4F1}" dt="2024-07-07T23:59:13.056" v="4576" actId="1076"/>
          <ac:picMkLst>
            <pc:docMk/>
            <pc:sldMk cId="548021295" sldId="271"/>
            <ac:picMk id="4" creationId="{6F9D0833-DA11-734F-164E-A363B50F5D2E}"/>
          </ac:picMkLst>
        </pc:picChg>
        <pc:picChg chg="add mod">
          <ac:chgData name="Temilola Famakinwa" userId="a0e2294e7abeb735" providerId="LiveId" clId="{B8730999-D534-455E-A074-4FD3A4DEE4F1}" dt="2024-07-07T23:59:10.805" v="4575" actId="1076"/>
          <ac:picMkLst>
            <pc:docMk/>
            <pc:sldMk cId="548021295" sldId="271"/>
            <ac:picMk id="5" creationId="{D09B1765-2540-D6CC-2D21-17E095C2B729}"/>
          </ac:picMkLst>
        </pc:picChg>
        <pc:picChg chg="mod topLvl">
          <ac:chgData name="Temilola Famakinwa" userId="a0e2294e7abeb735" providerId="LiveId" clId="{B8730999-D534-455E-A074-4FD3A4DEE4F1}" dt="2024-07-07T23:58:22.135" v="4566" actId="165"/>
          <ac:picMkLst>
            <pc:docMk/>
            <pc:sldMk cId="548021295" sldId="271"/>
            <ac:picMk id="9" creationId="{9EAE9853-F7FE-8DCC-1F10-DF4FCA6B67B1}"/>
          </ac:picMkLst>
        </pc:picChg>
        <pc:picChg chg="mod topLvl">
          <ac:chgData name="Temilola Famakinwa" userId="a0e2294e7abeb735" providerId="LiveId" clId="{B8730999-D534-455E-A074-4FD3A4DEE4F1}" dt="2024-07-07T23:58:46.111" v="4572" actId="1076"/>
          <ac:picMkLst>
            <pc:docMk/>
            <pc:sldMk cId="548021295" sldId="271"/>
            <ac:picMk id="10" creationId="{812F1354-B0B1-D988-936E-825240B7335C}"/>
          </ac:picMkLst>
        </pc:picChg>
        <pc:picChg chg="add mod topLvl">
          <ac:chgData name="Temilola Famakinwa" userId="a0e2294e7abeb735" providerId="LiveId" clId="{B8730999-D534-455E-A074-4FD3A4DEE4F1}" dt="2024-07-07T23:58:56.017" v="4573" actId="1076"/>
          <ac:picMkLst>
            <pc:docMk/>
            <pc:sldMk cId="548021295" sldId="271"/>
            <ac:picMk id="11" creationId="{706868C7-FDA0-9723-7F0F-36FEF77D70EE}"/>
          </ac:picMkLst>
        </pc:picChg>
      </pc:sldChg>
      <pc:sldChg chg="addSp delSp modSp new mod modClrScheme chgLayout">
        <pc:chgData name="Temilola Famakinwa" userId="a0e2294e7abeb735" providerId="LiveId" clId="{B8730999-D534-455E-A074-4FD3A4DEE4F1}" dt="2024-07-08T00:02:58.296" v="5053" actId="1076"/>
        <pc:sldMkLst>
          <pc:docMk/>
          <pc:sldMk cId="1335008157" sldId="272"/>
        </pc:sldMkLst>
        <pc:spChg chg="mod ord">
          <ac:chgData name="Temilola Famakinwa" userId="a0e2294e7abeb735" providerId="LiveId" clId="{B8730999-D534-455E-A074-4FD3A4DEE4F1}" dt="2024-07-07T23:59:30.745" v="4610" actId="20577"/>
          <ac:spMkLst>
            <pc:docMk/>
            <pc:sldMk cId="1335008157" sldId="272"/>
            <ac:spMk id="2" creationId="{A7196A4F-BF71-9A62-8CDC-3B0680267B81}"/>
          </ac:spMkLst>
        </pc:spChg>
        <pc:spChg chg="del mod ord">
          <ac:chgData name="Temilola Famakinwa" userId="a0e2294e7abeb735" providerId="LiveId" clId="{B8730999-D534-455E-A074-4FD3A4DEE4F1}" dt="2024-07-07T23:55:14.541" v="4339" actId="700"/>
          <ac:spMkLst>
            <pc:docMk/>
            <pc:sldMk cId="1335008157" sldId="272"/>
            <ac:spMk id="3" creationId="{DBD319E8-2C81-D6B7-3349-6CB0C04DCCBE}"/>
          </ac:spMkLst>
        </pc:spChg>
        <pc:spChg chg="add del mod ord">
          <ac:chgData name="Temilola Famakinwa" userId="a0e2294e7abeb735" providerId="LiveId" clId="{B8730999-D534-455E-A074-4FD3A4DEE4F1}" dt="2024-07-07T23:55:17.309" v="4340"/>
          <ac:spMkLst>
            <pc:docMk/>
            <pc:sldMk cId="1335008157" sldId="272"/>
            <ac:spMk id="4" creationId="{9BF181B9-CC8C-1FE0-4722-F693CF7D837E}"/>
          </ac:spMkLst>
        </pc:spChg>
        <pc:spChg chg="add del mod ord">
          <ac:chgData name="Temilola Famakinwa" userId="a0e2294e7abeb735" providerId="LiveId" clId="{B8730999-D534-455E-A074-4FD3A4DEE4F1}" dt="2024-07-07T23:59:55.351" v="4611"/>
          <ac:spMkLst>
            <pc:docMk/>
            <pc:sldMk cId="1335008157" sldId="272"/>
            <ac:spMk id="5" creationId="{F6E3CB08-2176-BD7D-60EF-9492B06733B3}"/>
          </ac:spMkLst>
        </pc:spChg>
        <pc:spChg chg="add mod">
          <ac:chgData name="Temilola Famakinwa" userId="a0e2294e7abeb735" providerId="LiveId" clId="{B8730999-D534-455E-A074-4FD3A4DEE4F1}" dt="2024-07-08T00:02:40.601" v="5050" actId="179"/>
          <ac:spMkLst>
            <pc:docMk/>
            <pc:sldMk cId="1335008157" sldId="272"/>
            <ac:spMk id="7" creationId="{D0384972-1865-B8E2-19A9-BB1C784913D9}"/>
          </ac:spMkLst>
        </pc:spChg>
        <pc:picChg chg="add mod">
          <ac:chgData name="Temilola Famakinwa" userId="a0e2294e7abeb735" providerId="LiveId" clId="{B8730999-D534-455E-A074-4FD3A4DEE4F1}" dt="2024-07-07T23:55:17.309" v="4340"/>
          <ac:picMkLst>
            <pc:docMk/>
            <pc:sldMk cId="1335008157" sldId="272"/>
            <ac:picMk id="6" creationId="{EFF2E3AB-1764-8A1A-D859-89A5E77555A8}"/>
          </ac:picMkLst>
        </pc:picChg>
        <pc:picChg chg="add mod">
          <ac:chgData name="Temilola Famakinwa" userId="a0e2294e7abeb735" providerId="LiveId" clId="{B8730999-D534-455E-A074-4FD3A4DEE4F1}" dt="2024-07-08T00:02:51.326" v="5052" actId="1076"/>
          <ac:picMkLst>
            <pc:docMk/>
            <pc:sldMk cId="1335008157" sldId="272"/>
            <ac:picMk id="8" creationId="{19E8FA72-DA2D-36FC-864E-3C4EA83DA661}"/>
          </ac:picMkLst>
        </pc:picChg>
        <pc:picChg chg="add mod">
          <ac:chgData name="Temilola Famakinwa" userId="a0e2294e7abeb735" providerId="LiveId" clId="{B8730999-D534-455E-A074-4FD3A4DEE4F1}" dt="2024-07-08T00:02:46.851" v="5051" actId="1076"/>
          <ac:picMkLst>
            <pc:docMk/>
            <pc:sldMk cId="1335008157" sldId="272"/>
            <ac:picMk id="9" creationId="{40002743-806F-6CFF-9917-6D2C59051B04}"/>
          </ac:picMkLst>
        </pc:picChg>
        <pc:picChg chg="add mod">
          <ac:chgData name="Temilola Famakinwa" userId="a0e2294e7abeb735" providerId="LiveId" clId="{B8730999-D534-455E-A074-4FD3A4DEE4F1}" dt="2024-07-08T00:02:58.296" v="5053" actId="1076"/>
          <ac:picMkLst>
            <pc:docMk/>
            <pc:sldMk cId="1335008157" sldId="272"/>
            <ac:picMk id="10" creationId="{C8F28F5C-E254-73AB-E34B-4351C0746ED7}"/>
          </ac:picMkLst>
        </pc:picChg>
      </pc:sldChg>
      <pc:sldChg chg="addSp delSp modSp new mod">
        <pc:chgData name="Temilola Famakinwa" userId="a0e2294e7abeb735" providerId="LiveId" clId="{B8730999-D534-455E-A074-4FD3A4DEE4F1}" dt="2024-07-08T00:04:55.627" v="5343" actId="1076"/>
        <pc:sldMkLst>
          <pc:docMk/>
          <pc:sldMk cId="1723736571" sldId="273"/>
        </pc:sldMkLst>
        <pc:spChg chg="mod">
          <ac:chgData name="Temilola Famakinwa" userId="a0e2294e7abeb735" providerId="LiveId" clId="{B8730999-D534-455E-A074-4FD3A4DEE4F1}" dt="2024-07-08T00:03:10.977" v="5081" actId="20577"/>
          <ac:spMkLst>
            <pc:docMk/>
            <pc:sldMk cId="1723736571" sldId="273"/>
            <ac:spMk id="2" creationId="{17B446F5-6090-FCCC-B3B4-612DD2C88714}"/>
          </ac:spMkLst>
        </pc:spChg>
        <pc:spChg chg="del">
          <ac:chgData name="Temilola Famakinwa" userId="a0e2294e7abeb735" providerId="LiveId" clId="{B8730999-D534-455E-A074-4FD3A4DEE4F1}" dt="2024-07-07T23:55:34.105" v="4365"/>
          <ac:spMkLst>
            <pc:docMk/>
            <pc:sldMk cId="1723736571" sldId="273"/>
            <ac:spMk id="3" creationId="{FC696CFA-DA27-1AB1-5343-FF4CA95BCE65}"/>
          </ac:spMkLst>
        </pc:spChg>
        <pc:spChg chg="del">
          <ac:chgData name="Temilola Famakinwa" userId="a0e2294e7abeb735" providerId="LiveId" clId="{B8730999-D534-455E-A074-4FD3A4DEE4F1}" dt="2024-07-08T00:03:18.632" v="5082" actId="478"/>
          <ac:spMkLst>
            <pc:docMk/>
            <pc:sldMk cId="1723736571" sldId="273"/>
            <ac:spMk id="4" creationId="{47BBACCF-D90C-B452-2E5F-2EF7E5A13AA4}"/>
          </ac:spMkLst>
        </pc:spChg>
        <pc:spChg chg="add mod">
          <ac:chgData name="Temilola Famakinwa" userId="a0e2294e7abeb735" providerId="LiveId" clId="{B8730999-D534-455E-A074-4FD3A4DEE4F1}" dt="2024-07-08T00:04:47.072" v="5341" actId="20577"/>
          <ac:spMkLst>
            <pc:docMk/>
            <pc:sldMk cId="1723736571" sldId="273"/>
            <ac:spMk id="6" creationId="{8B5932C3-D3B2-E475-CE87-1E50CD85C655}"/>
          </ac:spMkLst>
        </pc:spChg>
        <pc:picChg chg="add mod">
          <ac:chgData name="Temilola Famakinwa" userId="a0e2294e7abeb735" providerId="LiveId" clId="{B8730999-D534-455E-A074-4FD3A4DEE4F1}" dt="2024-07-07T23:55:34.105" v="4365"/>
          <ac:picMkLst>
            <pc:docMk/>
            <pc:sldMk cId="1723736571" sldId="273"/>
            <ac:picMk id="5" creationId="{4DBF525D-5308-9CC0-8E59-7AB6E721FFF6}"/>
          </ac:picMkLst>
        </pc:picChg>
        <pc:picChg chg="add mod">
          <ac:chgData name="Temilola Famakinwa" userId="a0e2294e7abeb735" providerId="LiveId" clId="{B8730999-D534-455E-A074-4FD3A4DEE4F1}" dt="2024-07-08T00:03:28.210" v="5084"/>
          <ac:picMkLst>
            <pc:docMk/>
            <pc:sldMk cId="1723736571" sldId="273"/>
            <ac:picMk id="7" creationId="{08D2E4A7-37A6-4435-B93F-EFDA39231ABB}"/>
          </ac:picMkLst>
        </pc:picChg>
        <pc:picChg chg="add mod">
          <ac:chgData name="Temilola Famakinwa" userId="a0e2294e7abeb735" providerId="LiveId" clId="{B8730999-D534-455E-A074-4FD3A4DEE4F1}" dt="2024-07-08T00:04:55.627" v="5343" actId="1076"/>
          <ac:picMkLst>
            <pc:docMk/>
            <pc:sldMk cId="1723736571" sldId="273"/>
            <ac:picMk id="8" creationId="{071ABD3D-9D2D-284F-544A-C65DCAB0844B}"/>
          </ac:picMkLst>
        </pc:picChg>
      </pc:sldChg>
      <pc:sldChg chg="new del">
        <pc:chgData name="Temilola Famakinwa" userId="a0e2294e7abeb735" providerId="LiveId" clId="{B8730999-D534-455E-A074-4FD3A4DEE4F1}" dt="2024-07-08T00:11:09.362" v="5457" actId="47"/>
        <pc:sldMkLst>
          <pc:docMk/>
          <pc:sldMk cId="2748002053" sldId="274"/>
        </pc:sldMkLst>
      </pc:sldChg>
      <pc:sldChg chg="modSp add del mod">
        <pc:chgData name="Temilola Famakinwa" userId="a0e2294e7abeb735" providerId="LiveId" clId="{B8730999-D534-455E-A074-4FD3A4DEE4F1}" dt="2024-07-08T00:12:15.912" v="5474" actId="11"/>
        <pc:sldMkLst>
          <pc:docMk/>
          <pc:sldMk cId="1492783152" sldId="275"/>
        </pc:sldMkLst>
        <pc:spChg chg="mod">
          <ac:chgData name="Temilola Famakinwa" userId="a0e2294e7abeb735" providerId="LiveId" clId="{B8730999-D534-455E-A074-4FD3A4DEE4F1}" dt="2024-07-08T00:12:15.912" v="5474" actId="11"/>
          <ac:spMkLst>
            <pc:docMk/>
            <pc:sldMk cId="1492783152" sldId="275"/>
            <ac:spMk id="3" creationId="{F0DA1F34-9C1C-F200-CC08-F8ED15EF1BC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463B1-2048-4D25-962F-6FA2F981614A}" type="doc">
      <dgm:prSet loTypeId="urn:microsoft.com/office/officeart/2005/8/layout/process1" loCatId="process" qsTypeId="urn:microsoft.com/office/officeart/2005/8/quickstyle/simple1" qsCatId="simple" csTypeId="urn:microsoft.com/office/officeart/2005/8/colors/accent1_2" csCatId="accent1" phldr="1"/>
      <dgm:spPr/>
    </dgm:pt>
    <dgm:pt modelId="{77304FA4-8C95-4892-BCE6-618CD3C686C5}">
      <dgm:prSet phldrT="[Text]"/>
      <dgm:spPr/>
      <dgm:t>
        <a:bodyPr/>
        <a:lstStyle/>
        <a:p>
          <a:r>
            <a:rPr lang="en-US" b="1" dirty="0"/>
            <a:t>Feature Engineering</a:t>
          </a:r>
        </a:p>
        <a:p>
          <a:r>
            <a:rPr lang="en-US" dirty="0"/>
            <a:t>Features &gt; 5% null values were dropped</a:t>
          </a:r>
        </a:p>
        <a:p>
          <a:r>
            <a:rPr lang="en-US" dirty="0"/>
            <a:t>Non-pertinent feature dropped</a:t>
          </a:r>
        </a:p>
        <a:p>
          <a:r>
            <a:rPr lang="en-US" dirty="0"/>
            <a:t>Comments (stop words, tokenization, lemmatization, </a:t>
          </a:r>
          <a:r>
            <a:rPr lang="en-US" dirty="0" err="1"/>
            <a:t>TFIDFVectorizer</a:t>
          </a:r>
          <a:r>
            <a:rPr lang="en-US" dirty="0"/>
            <a:t> )</a:t>
          </a:r>
        </a:p>
        <a:p>
          <a:r>
            <a:rPr lang="en-US" dirty="0" err="1"/>
            <a:t>StandardScaler</a:t>
          </a:r>
          <a:endParaRPr lang="en-US" dirty="0"/>
        </a:p>
      </dgm:t>
    </dgm:pt>
    <dgm:pt modelId="{ADD4B0D3-F1EE-4C30-94B8-64A77BE6DED8}" type="parTrans" cxnId="{B3DE04C1-4AF0-4A17-8970-3DC863FE23C5}">
      <dgm:prSet/>
      <dgm:spPr/>
      <dgm:t>
        <a:bodyPr/>
        <a:lstStyle/>
        <a:p>
          <a:endParaRPr lang="en-US"/>
        </a:p>
      </dgm:t>
    </dgm:pt>
    <dgm:pt modelId="{409D9EF2-5FC4-4831-92F4-7502BDAA7B5A}" type="sibTrans" cxnId="{B3DE04C1-4AF0-4A17-8970-3DC863FE23C5}">
      <dgm:prSet/>
      <dgm:spPr/>
      <dgm:t>
        <a:bodyPr/>
        <a:lstStyle/>
        <a:p>
          <a:endParaRPr lang="en-US"/>
        </a:p>
      </dgm:t>
    </dgm:pt>
    <dgm:pt modelId="{2C289D9D-ED1C-4906-AD56-1E4A67E6F704}">
      <dgm:prSet phldrT="[Text]"/>
      <dgm:spPr/>
      <dgm:t>
        <a:bodyPr/>
        <a:lstStyle/>
        <a:p>
          <a:r>
            <a:rPr lang="en-US" b="1" dirty="0"/>
            <a:t>Supervised Learning: Regression*</a:t>
          </a:r>
        </a:p>
        <a:p>
          <a:r>
            <a:rPr lang="en-US" b="0" dirty="0"/>
            <a:t>Predict Inspection Scores</a:t>
          </a:r>
        </a:p>
        <a:p>
          <a:r>
            <a:rPr lang="en-US" b="0" dirty="0"/>
            <a:t>Support Vector Regression (SVR)</a:t>
          </a:r>
        </a:p>
        <a:p>
          <a:r>
            <a:rPr lang="en-US" b="0" dirty="0" err="1"/>
            <a:t>RandomForest</a:t>
          </a:r>
          <a:r>
            <a:rPr lang="en-US" b="0" dirty="0"/>
            <a:t> Regression (RFR)</a:t>
          </a:r>
        </a:p>
        <a:p>
          <a:r>
            <a:rPr lang="en-US" b="0" dirty="0" err="1"/>
            <a:t>XGBoost</a:t>
          </a:r>
          <a:r>
            <a:rPr lang="en-US" b="0" dirty="0"/>
            <a:t> Regression (XGBR)</a:t>
          </a:r>
          <a:r>
            <a:rPr lang="en-US" b="1" dirty="0"/>
            <a:t> </a:t>
          </a:r>
        </a:p>
      </dgm:t>
    </dgm:pt>
    <dgm:pt modelId="{ABD1F1DD-BE09-44F4-AD6B-CC3FBE4C3F73}" type="parTrans" cxnId="{32537B5A-F7E7-498E-BBFC-17B4C34646C8}">
      <dgm:prSet/>
      <dgm:spPr/>
      <dgm:t>
        <a:bodyPr/>
        <a:lstStyle/>
        <a:p>
          <a:endParaRPr lang="en-US"/>
        </a:p>
      </dgm:t>
    </dgm:pt>
    <dgm:pt modelId="{59F6399A-4AAE-4911-AC5C-2B87521AB0B1}" type="sibTrans" cxnId="{32537B5A-F7E7-498E-BBFC-17B4C34646C8}">
      <dgm:prSet/>
      <dgm:spPr/>
      <dgm:t>
        <a:bodyPr/>
        <a:lstStyle/>
        <a:p>
          <a:endParaRPr lang="en-US"/>
        </a:p>
      </dgm:t>
    </dgm:pt>
    <dgm:pt modelId="{EA2020F1-E413-47BF-B819-789D7F312D67}">
      <dgm:prSet phldrT="[Text]"/>
      <dgm:spPr/>
      <dgm:t>
        <a:bodyPr/>
        <a:lstStyle/>
        <a:p>
          <a:r>
            <a:rPr lang="en-US" b="1" dirty="0"/>
            <a:t>Model Parameter Tuning</a:t>
          </a:r>
        </a:p>
        <a:p>
          <a:r>
            <a:rPr lang="en-US" b="0" dirty="0" err="1"/>
            <a:t>RandomizedSearch</a:t>
          </a:r>
          <a:r>
            <a:rPr lang="en-US" b="0" dirty="0"/>
            <a:t> CV</a:t>
          </a:r>
        </a:p>
        <a:p>
          <a:r>
            <a:rPr lang="en-US" b="0" dirty="0"/>
            <a:t>Bayes Optimization</a:t>
          </a:r>
        </a:p>
        <a:p>
          <a:r>
            <a:rPr lang="en-US" b="0" dirty="0"/>
            <a:t>5-Fold Cross Validation</a:t>
          </a:r>
        </a:p>
        <a:p>
          <a:endParaRPr lang="en-US" b="1" dirty="0"/>
        </a:p>
        <a:p>
          <a:endParaRPr lang="en-US" b="1" dirty="0"/>
        </a:p>
      </dgm:t>
    </dgm:pt>
    <dgm:pt modelId="{6B7C372E-71CD-4EF7-A64D-81DBF91F2B48}" type="parTrans" cxnId="{5C2A3963-43F4-4840-A69E-1EF544CFFFA6}">
      <dgm:prSet/>
      <dgm:spPr/>
      <dgm:t>
        <a:bodyPr/>
        <a:lstStyle/>
        <a:p>
          <a:endParaRPr lang="en-US"/>
        </a:p>
      </dgm:t>
    </dgm:pt>
    <dgm:pt modelId="{70A373DB-2AD3-46D7-B1E2-D092B7BF8DA8}" type="sibTrans" cxnId="{5C2A3963-43F4-4840-A69E-1EF544CFFFA6}">
      <dgm:prSet/>
      <dgm:spPr/>
      <dgm:t>
        <a:bodyPr/>
        <a:lstStyle/>
        <a:p>
          <a:endParaRPr lang="en-US"/>
        </a:p>
      </dgm:t>
    </dgm:pt>
    <dgm:pt modelId="{60D1175F-ABC4-44EA-80F7-DF035BEC6187}" type="pres">
      <dgm:prSet presAssocID="{5E0463B1-2048-4D25-962F-6FA2F981614A}" presName="Name0" presStyleCnt="0">
        <dgm:presLayoutVars>
          <dgm:dir/>
          <dgm:resizeHandles val="exact"/>
        </dgm:presLayoutVars>
      </dgm:prSet>
      <dgm:spPr/>
    </dgm:pt>
    <dgm:pt modelId="{55791647-15AD-4192-8095-0C56021826D4}" type="pres">
      <dgm:prSet presAssocID="{77304FA4-8C95-4892-BCE6-618CD3C686C5}" presName="node" presStyleLbl="node1" presStyleIdx="0" presStyleCnt="3">
        <dgm:presLayoutVars>
          <dgm:bulletEnabled val="1"/>
        </dgm:presLayoutVars>
      </dgm:prSet>
      <dgm:spPr/>
    </dgm:pt>
    <dgm:pt modelId="{F543AA75-30D4-4F91-A291-3A2F129A5B5F}" type="pres">
      <dgm:prSet presAssocID="{409D9EF2-5FC4-4831-92F4-7502BDAA7B5A}" presName="sibTrans" presStyleLbl="sibTrans2D1" presStyleIdx="0" presStyleCnt="2"/>
      <dgm:spPr/>
    </dgm:pt>
    <dgm:pt modelId="{BC7C4D43-7B01-4F0A-A9EB-69F204F71C04}" type="pres">
      <dgm:prSet presAssocID="{409D9EF2-5FC4-4831-92F4-7502BDAA7B5A}" presName="connectorText" presStyleLbl="sibTrans2D1" presStyleIdx="0" presStyleCnt="2"/>
      <dgm:spPr/>
    </dgm:pt>
    <dgm:pt modelId="{3D1D7137-195A-403B-91EB-44A02F7F0FD8}" type="pres">
      <dgm:prSet presAssocID="{2C289D9D-ED1C-4906-AD56-1E4A67E6F704}" presName="node" presStyleLbl="node1" presStyleIdx="1" presStyleCnt="3" custLinFactNeighborX="0" custLinFactNeighborY="-1727">
        <dgm:presLayoutVars>
          <dgm:bulletEnabled val="1"/>
        </dgm:presLayoutVars>
      </dgm:prSet>
      <dgm:spPr/>
    </dgm:pt>
    <dgm:pt modelId="{F7ED1F4B-A555-47A3-AB28-2CDABE4CE859}" type="pres">
      <dgm:prSet presAssocID="{59F6399A-4AAE-4911-AC5C-2B87521AB0B1}" presName="sibTrans" presStyleLbl="sibTrans2D1" presStyleIdx="1" presStyleCnt="2"/>
      <dgm:spPr/>
    </dgm:pt>
    <dgm:pt modelId="{112590C2-58CF-4DC9-B59B-8A5E190A723B}" type="pres">
      <dgm:prSet presAssocID="{59F6399A-4AAE-4911-AC5C-2B87521AB0B1}" presName="connectorText" presStyleLbl="sibTrans2D1" presStyleIdx="1" presStyleCnt="2"/>
      <dgm:spPr/>
    </dgm:pt>
    <dgm:pt modelId="{A1C437B8-A202-4BFC-A317-6B43691B0ED4}" type="pres">
      <dgm:prSet presAssocID="{EA2020F1-E413-47BF-B819-789D7F312D67}" presName="node" presStyleLbl="node1" presStyleIdx="2" presStyleCnt="3">
        <dgm:presLayoutVars>
          <dgm:bulletEnabled val="1"/>
        </dgm:presLayoutVars>
      </dgm:prSet>
      <dgm:spPr/>
    </dgm:pt>
  </dgm:ptLst>
  <dgm:cxnLst>
    <dgm:cxn modelId="{00DE1A1E-3D9D-4F19-8D57-1F1029895A81}" type="presOf" srcId="{2C289D9D-ED1C-4906-AD56-1E4A67E6F704}" destId="{3D1D7137-195A-403B-91EB-44A02F7F0FD8}" srcOrd="0" destOrd="0" presId="urn:microsoft.com/office/officeart/2005/8/layout/process1"/>
    <dgm:cxn modelId="{B3E5C422-EBAC-443D-BBE5-94FC10787B3E}" type="presOf" srcId="{59F6399A-4AAE-4911-AC5C-2B87521AB0B1}" destId="{F7ED1F4B-A555-47A3-AB28-2CDABE4CE859}" srcOrd="0" destOrd="0" presId="urn:microsoft.com/office/officeart/2005/8/layout/process1"/>
    <dgm:cxn modelId="{10D81540-86FD-484C-AFC2-CBF89CA5C5B1}" type="presOf" srcId="{EA2020F1-E413-47BF-B819-789D7F312D67}" destId="{A1C437B8-A202-4BFC-A317-6B43691B0ED4}" srcOrd="0" destOrd="0" presId="urn:microsoft.com/office/officeart/2005/8/layout/process1"/>
    <dgm:cxn modelId="{9589365F-AC61-4FBF-9728-453C7F536F3D}" type="presOf" srcId="{409D9EF2-5FC4-4831-92F4-7502BDAA7B5A}" destId="{BC7C4D43-7B01-4F0A-A9EB-69F204F71C04}" srcOrd="1" destOrd="0" presId="urn:microsoft.com/office/officeart/2005/8/layout/process1"/>
    <dgm:cxn modelId="{5C2A3963-43F4-4840-A69E-1EF544CFFFA6}" srcId="{5E0463B1-2048-4D25-962F-6FA2F981614A}" destId="{EA2020F1-E413-47BF-B819-789D7F312D67}" srcOrd="2" destOrd="0" parTransId="{6B7C372E-71CD-4EF7-A64D-81DBF91F2B48}" sibTransId="{70A373DB-2AD3-46D7-B1E2-D092B7BF8DA8}"/>
    <dgm:cxn modelId="{25AC494F-30AA-4B0E-BD97-703251F43DA9}" type="presOf" srcId="{77304FA4-8C95-4892-BCE6-618CD3C686C5}" destId="{55791647-15AD-4192-8095-0C56021826D4}" srcOrd="0" destOrd="0" presId="urn:microsoft.com/office/officeart/2005/8/layout/process1"/>
    <dgm:cxn modelId="{80608F52-F46E-4055-B6BA-7E7886325604}" type="presOf" srcId="{5E0463B1-2048-4D25-962F-6FA2F981614A}" destId="{60D1175F-ABC4-44EA-80F7-DF035BEC6187}" srcOrd="0" destOrd="0" presId="urn:microsoft.com/office/officeart/2005/8/layout/process1"/>
    <dgm:cxn modelId="{32537B5A-F7E7-498E-BBFC-17B4C34646C8}" srcId="{5E0463B1-2048-4D25-962F-6FA2F981614A}" destId="{2C289D9D-ED1C-4906-AD56-1E4A67E6F704}" srcOrd="1" destOrd="0" parTransId="{ABD1F1DD-BE09-44F4-AD6B-CC3FBE4C3F73}" sibTransId="{59F6399A-4AAE-4911-AC5C-2B87521AB0B1}"/>
    <dgm:cxn modelId="{27F3599D-9863-4D1E-BCD9-FBEFD2A0396A}" type="presOf" srcId="{409D9EF2-5FC4-4831-92F4-7502BDAA7B5A}" destId="{F543AA75-30D4-4F91-A291-3A2F129A5B5F}" srcOrd="0" destOrd="0" presId="urn:microsoft.com/office/officeart/2005/8/layout/process1"/>
    <dgm:cxn modelId="{B3DE04C1-4AF0-4A17-8970-3DC863FE23C5}" srcId="{5E0463B1-2048-4D25-962F-6FA2F981614A}" destId="{77304FA4-8C95-4892-BCE6-618CD3C686C5}" srcOrd="0" destOrd="0" parTransId="{ADD4B0D3-F1EE-4C30-94B8-64A77BE6DED8}" sibTransId="{409D9EF2-5FC4-4831-92F4-7502BDAA7B5A}"/>
    <dgm:cxn modelId="{96A9F8FE-E547-4543-8F65-393FB66953A0}" type="presOf" srcId="{59F6399A-4AAE-4911-AC5C-2B87521AB0B1}" destId="{112590C2-58CF-4DC9-B59B-8A5E190A723B}" srcOrd="1" destOrd="0" presId="urn:microsoft.com/office/officeart/2005/8/layout/process1"/>
    <dgm:cxn modelId="{2435BAEF-249E-46EB-983D-39E60BB0523B}" type="presParOf" srcId="{60D1175F-ABC4-44EA-80F7-DF035BEC6187}" destId="{55791647-15AD-4192-8095-0C56021826D4}" srcOrd="0" destOrd="0" presId="urn:microsoft.com/office/officeart/2005/8/layout/process1"/>
    <dgm:cxn modelId="{3EF42AEE-4104-4F68-A95A-C985D7B59574}" type="presParOf" srcId="{60D1175F-ABC4-44EA-80F7-DF035BEC6187}" destId="{F543AA75-30D4-4F91-A291-3A2F129A5B5F}" srcOrd="1" destOrd="0" presId="urn:microsoft.com/office/officeart/2005/8/layout/process1"/>
    <dgm:cxn modelId="{13968E61-A1A6-44F2-9684-AEF2F409BE72}" type="presParOf" srcId="{F543AA75-30D4-4F91-A291-3A2F129A5B5F}" destId="{BC7C4D43-7B01-4F0A-A9EB-69F204F71C04}" srcOrd="0" destOrd="0" presId="urn:microsoft.com/office/officeart/2005/8/layout/process1"/>
    <dgm:cxn modelId="{114CA6F5-C9B6-41D5-A31F-AF1E9EFDA22D}" type="presParOf" srcId="{60D1175F-ABC4-44EA-80F7-DF035BEC6187}" destId="{3D1D7137-195A-403B-91EB-44A02F7F0FD8}" srcOrd="2" destOrd="0" presId="urn:microsoft.com/office/officeart/2005/8/layout/process1"/>
    <dgm:cxn modelId="{83D80D84-25B3-43B4-8926-2C217700A6A1}" type="presParOf" srcId="{60D1175F-ABC4-44EA-80F7-DF035BEC6187}" destId="{F7ED1F4B-A555-47A3-AB28-2CDABE4CE859}" srcOrd="3" destOrd="0" presId="urn:microsoft.com/office/officeart/2005/8/layout/process1"/>
    <dgm:cxn modelId="{2877D548-BECF-4875-ADA2-2427C1E93F40}" type="presParOf" srcId="{F7ED1F4B-A555-47A3-AB28-2CDABE4CE859}" destId="{112590C2-58CF-4DC9-B59B-8A5E190A723B}" srcOrd="0" destOrd="0" presId="urn:microsoft.com/office/officeart/2005/8/layout/process1"/>
    <dgm:cxn modelId="{5CC259B6-69E7-488D-A5F2-783F2F5A32E7}" type="presParOf" srcId="{60D1175F-ABC4-44EA-80F7-DF035BEC6187}" destId="{A1C437B8-A202-4BFC-A317-6B43691B0ED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91647-15AD-4192-8095-0C56021826D4}">
      <dsp:nvSpPr>
        <dsp:cNvPr id="0" name=""/>
        <dsp:cNvSpPr/>
      </dsp:nvSpPr>
      <dsp:spPr>
        <a:xfrm>
          <a:off x="10037" y="606117"/>
          <a:ext cx="3000104" cy="3274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Feature Engineering</a:t>
          </a:r>
        </a:p>
        <a:p>
          <a:pPr marL="0" lvl="0" indent="0" algn="ctr" defTabSz="800100">
            <a:lnSpc>
              <a:spcPct val="90000"/>
            </a:lnSpc>
            <a:spcBef>
              <a:spcPct val="0"/>
            </a:spcBef>
            <a:spcAft>
              <a:spcPct val="35000"/>
            </a:spcAft>
            <a:buNone/>
          </a:pPr>
          <a:r>
            <a:rPr lang="en-US" sz="1800" kern="1200" dirty="0"/>
            <a:t>Features &gt; 5% null values were dropped</a:t>
          </a:r>
        </a:p>
        <a:p>
          <a:pPr marL="0" lvl="0" indent="0" algn="ctr" defTabSz="800100">
            <a:lnSpc>
              <a:spcPct val="90000"/>
            </a:lnSpc>
            <a:spcBef>
              <a:spcPct val="0"/>
            </a:spcBef>
            <a:spcAft>
              <a:spcPct val="35000"/>
            </a:spcAft>
            <a:buNone/>
          </a:pPr>
          <a:r>
            <a:rPr lang="en-US" sz="1800" kern="1200" dirty="0"/>
            <a:t>Non-pertinent feature dropped</a:t>
          </a:r>
        </a:p>
        <a:p>
          <a:pPr marL="0" lvl="0" indent="0" algn="ctr" defTabSz="800100">
            <a:lnSpc>
              <a:spcPct val="90000"/>
            </a:lnSpc>
            <a:spcBef>
              <a:spcPct val="0"/>
            </a:spcBef>
            <a:spcAft>
              <a:spcPct val="35000"/>
            </a:spcAft>
            <a:buNone/>
          </a:pPr>
          <a:r>
            <a:rPr lang="en-US" sz="1800" kern="1200" dirty="0"/>
            <a:t>Comments (stop words, tokenization, lemmatization, </a:t>
          </a:r>
          <a:r>
            <a:rPr lang="en-US" sz="1800" kern="1200" dirty="0" err="1"/>
            <a:t>TFIDFVectorizer</a:t>
          </a:r>
          <a:r>
            <a:rPr lang="en-US" sz="1800" kern="1200" dirty="0"/>
            <a:t> )</a:t>
          </a:r>
        </a:p>
        <a:p>
          <a:pPr marL="0" lvl="0" indent="0" algn="ctr" defTabSz="800100">
            <a:lnSpc>
              <a:spcPct val="90000"/>
            </a:lnSpc>
            <a:spcBef>
              <a:spcPct val="0"/>
            </a:spcBef>
            <a:spcAft>
              <a:spcPct val="35000"/>
            </a:spcAft>
            <a:buNone/>
          </a:pPr>
          <a:r>
            <a:rPr lang="en-US" sz="1800" kern="1200" dirty="0" err="1"/>
            <a:t>StandardScaler</a:t>
          </a:r>
          <a:endParaRPr lang="en-US" sz="1800" kern="1200" dirty="0"/>
        </a:p>
      </dsp:txBody>
      <dsp:txXfrm>
        <a:off x="97907" y="693987"/>
        <a:ext cx="2824364" cy="3098300"/>
      </dsp:txXfrm>
    </dsp:sp>
    <dsp:sp modelId="{F543AA75-30D4-4F91-A291-3A2F129A5B5F}">
      <dsp:nvSpPr>
        <dsp:cNvPr id="0" name=""/>
        <dsp:cNvSpPr/>
      </dsp:nvSpPr>
      <dsp:spPr>
        <a:xfrm rot="21553724">
          <a:off x="3310124" y="1842610"/>
          <a:ext cx="636079" cy="7440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10133" y="1992699"/>
        <a:ext cx="445255" cy="446416"/>
      </dsp:txXfrm>
    </dsp:sp>
    <dsp:sp modelId="{3D1D7137-195A-403B-91EB-44A02F7F0FD8}">
      <dsp:nvSpPr>
        <dsp:cNvPr id="0" name=""/>
        <dsp:cNvSpPr/>
      </dsp:nvSpPr>
      <dsp:spPr>
        <a:xfrm>
          <a:off x="4210184" y="549574"/>
          <a:ext cx="3000104" cy="3274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Supervised Learning: Regression*</a:t>
          </a:r>
        </a:p>
        <a:p>
          <a:pPr marL="0" lvl="0" indent="0" algn="ctr" defTabSz="800100">
            <a:lnSpc>
              <a:spcPct val="90000"/>
            </a:lnSpc>
            <a:spcBef>
              <a:spcPct val="0"/>
            </a:spcBef>
            <a:spcAft>
              <a:spcPct val="35000"/>
            </a:spcAft>
            <a:buNone/>
          </a:pPr>
          <a:r>
            <a:rPr lang="en-US" sz="1800" b="0" kern="1200" dirty="0"/>
            <a:t>Predict Inspection Scores</a:t>
          </a:r>
        </a:p>
        <a:p>
          <a:pPr marL="0" lvl="0" indent="0" algn="ctr" defTabSz="800100">
            <a:lnSpc>
              <a:spcPct val="90000"/>
            </a:lnSpc>
            <a:spcBef>
              <a:spcPct val="0"/>
            </a:spcBef>
            <a:spcAft>
              <a:spcPct val="35000"/>
            </a:spcAft>
            <a:buNone/>
          </a:pPr>
          <a:r>
            <a:rPr lang="en-US" sz="1800" b="0" kern="1200" dirty="0"/>
            <a:t>Support Vector Regression (SVR)</a:t>
          </a:r>
        </a:p>
        <a:p>
          <a:pPr marL="0" lvl="0" indent="0" algn="ctr" defTabSz="800100">
            <a:lnSpc>
              <a:spcPct val="90000"/>
            </a:lnSpc>
            <a:spcBef>
              <a:spcPct val="0"/>
            </a:spcBef>
            <a:spcAft>
              <a:spcPct val="35000"/>
            </a:spcAft>
            <a:buNone/>
          </a:pPr>
          <a:r>
            <a:rPr lang="en-US" sz="1800" b="0" kern="1200" dirty="0" err="1"/>
            <a:t>RandomForest</a:t>
          </a:r>
          <a:r>
            <a:rPr lang="en-US" sz="1800" b="0" kern="1200" dirty="0"/>
            <a:t> Regression (RFR)</a:t>
          </a:r>
        </a:p>
        <a:p>
          <a:pPr marL="0" lvl="0" indent="0" algn="ctr" defTabSz="800100">
            <a:lnSpc>
              <a:spcPct val="90000"/>
            </a:lnSpc>
            <a:spcBef>
              <a:spcPct val="0"/>
            </a:spcBef>
            <a:spcAft>
              <a:spcPct val="35000"/>
            </a:spcAft>
            <a:buNone/>
          </a:pPr>
          <a:r>
            <a:rPr lang="en-US" sz="1800" b="0" kern="1200" dirty="0" err="1"/>
            <a:t>XGBoost</a:t>
          </a:r>
          <a:r>
            <a:rPr lang="en-US" sz="1800" b="0" kern="1200" dirty="0"/>
            <a:t> Regression (XGBR)</a:t>
          </a:r>
          <a:r>
            <a:rPr lang="en-US" sz="1800" b="1" kern="1200" dirty="0"/>
            <a:t> </a:t>
          </a:r>
        </a:p>
      </dsp:txBody>
      <dsp:txXfrm>
        <a:off x="4298054" y="637444"/>
        <a:ext cx="2824364" cy="3098300"/>
      </dsp:txXfrm>
    </dsp:sp>
    <dsp:sp modelId="{F7ED1F4B-A555-47A3-AB28-2CDABE4CE859}">
      <dsp:nvSpPr>
        <dsp:cNvPr id="0" name=""/>
        <dsp:cNvSpPr/>
      </dsp:nvSpPr>
      <dsp:spPr>
        <a:xfrm rot="46276">
          <a:off x="7510271" y="1843095"/>
          <a:ext cx="636079" cy="7440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510280" y="1990616"/>
        <a:ext cx="445255" cy="446416"/>
      </dsp:txXfrm>
    </dsp:sp>
    <dsp:sp modelId="{A1C437B8-A202-4BFC-A317-6B43691B0ED4}">
      <dsp:nvSpPr>
        <dsp:cNvPr id="0" name=""/>
        <dsp:cNvSpPr/>
      </dsp:nvSpPr>
      <dsp:spPr>
        <a:xfrm>
          <a:off x="8410331" y="606117"/>
          <a:ext cx="3000104" cy="3274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Model Parameter Tuning</a:t>
          </a:r>
        </a:p>
        <a:p>
          <a:pPr marL="0" lvl="0" indent="0" algn="ctr" defTabSz="800100">
            <a:lnSpc>
              <a:spcPct val="90000"/>
            </a:lnSpc>
            <a:spcBef>
              <a:spcPct val="0"/>
            </a:spcBef>
            <a:spcAft>
              <a:spcPct val="35000"/>
            </a:spcAft>
            <a:buNone/>
          </a:pPr>
          <a:r>
            <a:rPr lang="en-US" sz="1800" b="0" kern="1200" dirty="0" err="1"/>
            <a:t>RandomizedSearch</a:t>
          </a:r>
          <a:r>
            <a:rPr lang="en-US" sz="1800" b="0" kern="1200" dirty="0"/>
            <a:t> CV</a:t>
          </a:r>
        </a:p>
        <a:p>
          <a:pPr marL="0" lvl="0" indent="0" algn="ctr" defTabSz="800100">
            <a:lnSpc>
              <a:spcPct val="90000"/>
            </a:lnSpc>
            <a:spcBef>
              <a:spcPct val="0"/>
            </a:spcBef>
            <a:spcAft>
              <a:spcPct val="35000"/>
            </a:spcAft>
            <a:buNone/>
          </a:pPr>
          <a:r>
            <a:rPr lang="en-US" sz="1800" b="0" kern="1200" dirty="0"/>
            <a:t>Bayes Optimization</a:t>
          </a:r>
        </a:p>
        <a:p>
          <a:pPr marL="0" lvl="0" indent="0" algn="ctr" defTabSz="800100">
            <a:lnSpc>
              <a:spcPct val="90000"/>
            </a:lnSpc>
            <a:spcBef>
              <a:spcPct val="0"/>
            </a:spcBef>
            <a:spcAft>
              <a:spcPct val="35000"/>
            </a:spcAft>
            <a:buNone/>
          </a:pPr>
          <a:r>
            <a:rPr lang="en-US" sz="1800" b="0" kern="1200" dirty="0"/>
            <a:t>5-Fold Cross Validation</a:t>
          </a:r>
        </a:p>
        <a:p>
          <a:pPr marL="0" lvl="0" indent="0" algn="ctr" defTabSz="800100">
            <a:lnSpc>
              <a:spcPct val="90000"/>
            </a:lnSpc>
            <a:spcBef>
              <a:spcPct val="0"/>
            </a:spcBef>
            <a:spcAft>
              <a:spcPct val="35000"/>
            </a:spcAft>
            <a:buNone/>
          </a:pPr>
          <a:endParaRPr lang="en-US" sz="1800" b="1" kern="1200" dirty="0"/>
        </a:p>
        <a:p>
          <a:pPr marL="0" lvl="0" indent="0" algn="ctr" defTabSz="800100">
            <a:lnSpc>
              <a:spcPct val="90000"/>
            </a:lnSpc>
            <a:spcBef>
              <a:spcPct val="0"/>
            </a:spcBef>
            <a:spcAft>
              <a:spcPct val="35000"/>
            </a:spcAft>
            <a:buNone/>
          </a:pPr>
          <a:endParaRPr lang="en-US" sz="1800" b="1" kern="1200" dirty="0"/>
        </a:p>
      </dsp:txBody>
      <dsp:txXfrm>
        <a:off x="8498201" y="693987"/>
        <a:ext cx="2824364" cy="30983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01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146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991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420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409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11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216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293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54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32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83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862264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famakinwatemilol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astcompany.com/91137429/addressing-brand-damage-and-legal-risk-in-food-safety-issue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cdc.gov/foodborne-outbreaks/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durhamnc/restaurants-data" TargetMode="External"/><Relationship Id="rId7" Type="http://schemas.openxmlformats.org/officeDocument/2006/relationships/image" Target="../media/image4.svg"/><Relationship Id="rId2" Type="http://schemas.openxmlformats.org/officeDocument/2006/relationships/hyperlink" Target="https://data.world/durhamnc/violation-data" TargetMode="Externa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s://live-durhamnc.opendata.arcgis.com/datasets/DurhamNC::durham-county-boundary/explore?location=36.050651%2C-78.857400%2C9.95" TargetMode="External"/><Relationship Id="rId4" Type="http://schemas.openxmlformats.org/officeDocument/2006/relationships/hyperlink" Target="https://www.kaggle.com/datasets/thedevastator/durham-county-food-inspections/?select=food-health-inspections_2.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Network connection abstract against a white background">
            <a:extLst>
              <a:ext uri="{FF2B5EF4-FFF2-40B4-BE49-F238E27FC236}">
                <a16:creationId xmlns:a16="http://schemas.microsoft.com/office/drawing/2014/main" id="{88C6A72C-6E53-ABAD-3E0A-11980F072969}"/>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3"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C7B5AF-D4BB-F959-A11B-9CB503B6E4D3}"/>
              </a:ext>
            </a:extLst>
          </p:cNvPr>
          <p:cNvSpPr>
            <a:spLocks noGrp="1"/>
          </p:cNvSpPr>
          <p:nvPr>
            <p:ph type="ctrTitle"/>
          </p:nvPr>
        </p:nvSpPr>
        <p:spPr>
          <a:xfrm>
            <a:off x="5849388" y="4907629"/>
            <a:ext cx="3212386" cy="1185353"/>
          </a:xfrm>
        </p:spPr>
        <p:txBody>
          <a:bodyPr anchor="ctr">
            <a:noAutofit/>
          </a:bodyPr>
          <a:lstStyle/>
          <a:p>
            <a:r>
              <a:rPr lang="en-US" sz="1800" dirty="0"/>
              <a:t>Predicting Durham County Department of Public Health Inspection Scores</a:t>
            </a:r>
            <a:br>
              <a:rPr lang="en-US" sz="1800" dirty="0"/>
            </a:br>
            <a:endParaRPr lang="en-US" sz="1800" dirty="0"/>
          </a:p>
        </p:txBody>
      </p:sp>
      <p:sp>
        <p:nvSpPr>
          <p:cNvPr id="3" name="Subtitle 2">
            <a:extLst>
              <a:ext uri="{FF2B5EF4-FFF2-40B4-BE49-F238E27FC236}">
                <a16:creationId xmlns:a16="http://schemas.microsoft.com/office/drawing/2014/main" id="{D77C45EF-E117-8D92-BA2A-AA817AF723A5}"/>
              </a:ext>
            </a:extLst>
          </p:cNvPr>
          <p:cNvSpPr>
            <a:spLocks noGrp="1"/>
          </p:cNvSpPr>
          <p:nvPr>
            <p:ph type="subTitle" idx="1"/>
          </p:nvPr>
        </p:nvSpPr>
        <p:spPr>
          <a:xfrm>
            <a:off x="9403912" y="4907629"/>
            <a:ext cx="2419936" cy="1185353"/>
          </a:xfrm>
        </p:spPr>
        <p:txBody>
          <a:bodyPr anchor="ctr">
            <a:normAutofit fontScale="92500" lnSpcReduction="20000"/>
          </a:bodyPr>
          <a:lstStyle/>
          <a:p>
            <a:endParaRPr lang="en-US" sz="900" dirty="0"/>
          </a:p>
          <a:p>
            <a:r>
              <a:rPr lang="en-US" sz="900" dirty="0"/>
              <a:t>Temilola Famakinwa</a:t>
            </a:r>
          </a:p>
          <a:p>
            <a:r>
              <a:rPr lang="en-US" sz="900" dirty="0"/>
              <a:t>Email: tefamakinwa@gmail.com</a:t>
            </a:r>
          </a:p>
          <a:p>
            <a:r>
              <a:rPr lang="en-US" sz="900" dirty="0"/>
              <a:t>LinkedIn: </a:t>
            </a:r>
            <a:r>
              <a:rPr lang="en-US" sz="900" dirty="0">
                <a:hlinkClick r:id="rId3"/>
              </a:rPr>
              <a:t>https://www.linkedin.com/in/famakinwatemilola/</a:t>
            </a:r>
            <a:endParaRPr lang="en-US" sz="900" dirty="0"/>
          </a:p>
          <a:p>
            <a:endParaRPr lang="en-US" sz="900" dirty="0"/>
          </a:p>
        </p:txBody>
      </p:sp>
      <p:sp>
        <p:nvSpPr>
          <p:cNvPr id="25"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41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5686-D838-E8A6-8186-DCF53A1DF42D}"/>
              </a:ext>
            </a:extLst>
          </p:cNvPr>
          <p:cNvSpPr>
            <a:spLocks noGrp="1"/>
          </p:cNvSpPr>
          <p:nvPr>
            <p:ph type="title"/>
          </p:nvPr>
        </p:nvSpPr>
        <p:spPr/>
        <p:txBody>
          <a:bodyPr/>
          <a:lstStyle/>
          <a:p>
            <a:r>
              <a:rPr lang="en-US" dirty="0"/>
              <a:t>Model Performance</a:t>
            </a:r>
          </a:p>
        </p:txBody>
      </p:sp>
      <p:graphicFrame>
        <p:nvGraphicFramePr>
          <p:cNvPr id="4" name="Content Placeholder 3">
            <a:extLst>
              <a:ext uri="{FF2B5EF4-FFF2-40B4-BE49-F238E27FC236}">
                <a16:creationId xmlns:a16="http://schemas.microsoft.com/office/drawing/2014/main" id="{3103A3E1-3C2C-D4FD-C94C-F1F3448C5E48}"/>
              </a:ext>
            </a:extLst>
          </p:cNvPr>
          <p:cNvGraphicFramePr>
            <a:graphicFrameLocks noGrp="1"/>
          </p:cNvGraphicFramePr>
          <p:nvPr>
            <p:ph idx="1"/>
            <p:extLst>
              <p:ext uri="{D42A27DB-BD31-4B8C-83A1-F6EECF244321}">
                <p14:modId xmlns:p14="http://schemas.microsoft.com/office/powerpoint/2010/main" val="118171465"/>
              </p:ext>
            </p:extLst>
          </p:nvPr>
        </p:nvGraphicFramePr>
        <p:xfrm>
          <a:off x="416258" y="2944532"/>
          <a:ext cx="5559504" cy="2852611"/>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922946596"/>
                    </a:ext>
                  </a:extLst>
                </a:gridCol>
                <a:gridCol w="1280160">
                  <a:extLst>
                    <a:ext uri="{9D8B030D-6E8A-4147-A177-3AD203B41FA5}">
                      <a16:colId xmlns:a16="http://schemas.microsoft.com/office/drawing/2014/main" val="1835138646"/>
                    </a:ext>
                  </a:extLst>
                </a:gridCol>
                <a:gridCol w="2541984">
                  <a:extLst>
                    <a:ext uri="{9D8B030D-6E8A-4147-A177-3AD203B41FA5}">
                      <a16:colId xmlns:a16="http://schemas.microsoft.com/office/drawing/2014/main" val="3538824285"/>
                    </a:ext>
                  </a:extLst>
                </a:gridCol>
                <a:gridCol w="1097280">
                  <a:extLst>
                    <a:ext uri="{9D8B030D-6E8A-4147-A177-3AD203B41FA5}">
                      <a16:colId xmlns:a16="http://schemas.microsoft.com/office/drawing/2014/main" val="3134360430"/>
                    </a:ext>
                  </a:extLst>
                </a:gridCol>
              </a:tblGrid>
              <a:tr h="370840">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Model</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Best R-Squared Value</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Best hyperparameters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Optimization Time (min)</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7636264"/>
                  </a:ext>
                </a:extLst>
              </a:tr>
              <a:tr h="0">
                <a:tc rowSpan="3">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SVR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tc rowSpan="3">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0.92</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'kernel': '</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rbf</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10.16</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0021575"/>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'epsilon': 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8641782"/>
                  </a:ext>
                </a:extLst>
              </a:tr>
              <a:tr h="0">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'C': 100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1125475"/>
                  </a:ext>
                </a:extLst>
              </a:tr>
              <a:tr h="0">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RFR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n_estimators</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50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0.31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0388324"/>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max_leaf_nodes</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374545"/>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max_features</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'sqrt'</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7321222"/>
                  </a:ext>
                </a:extLst>
              </a:tr>
              <a:tr h="0">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0728565"/>
                  </a:ext>
                </a:extLst>
              </a:tr>
              <a:tr h="0">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XGBR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'subsample': 0.5</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2.46</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extLst>
                  <a:ext uri="{0D108BD9-81ED-4DB2-BD59-A6C34878D82A}">
                    <a16:rowId xmlns:a16="http://schemas.microsoft.com/office/drawing/2014/main" val="2784805358"/>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min_child_weight</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5996926"/>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3</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416557"/>
                  </a:ext>
                </a:extLst>
              </a:tr>
              <a:tr h="0">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learning_rate</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0.5</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4005990"/>
                  </a:ext>
                </a:extLst>
              </a:tr>
            </a:tbl>
          </a:graphicData>
        </a:graphic>
      </p:graphicFrame>
      <p:sp>
        <p:nvSpPr>
          <p:cNvPr id="6" name="TextBox 5">
            <a:extLst>
              <a:ext uri="{FF2B5EF4-FFF2-40B4-BE49-F238E27FC236}">
                <a16:creationId xmlns:a16="http://schemas.microsoft.com/office/drawing/2014/main" id="{9FF64732-74B3-D57B-6068-97C70AA11E6D}"/>
              </a:ext>
            </a:extLst>
          </p:cNvPr>
          <p:cNvSpPr txBox="1"/>
          <p:nvPr/>
        </p:nvSpPr>
        <p:spPr>
          <a:xfrm>
            <a:off x="326951" y="2631985"/>
            <a:ext cx="6097772" cy="367729"/>
          </a:xfrm>
          <a:prstGeom prst="rect">
            <a:avLst/>
          </a:prstGeom>
          <a:noFill/>
        </p:spPr>
        <p:txBody>
          <a:bodyPr wrap="square">
            <a:spAutoFit/>
          </a:bodyPr>
          <a:lstStyle/>
          <a:p>
            <a:pPr marL="0" marR="0">
              <a:lnSpc>
                <a:spcPct val="107000"/>
              </a:lnSpc>
              <a:spcBef>
                <a:spcPts val="0"/>
              </a:spcBef>
              <a:spcAft>
                <a:spcPts val="0"/>
              </a:spcAft>
            </a:pPr>
            <a:r>
              <a:rPr lang="en-US" sz="1800" b="1" kern="100">
                <a:effectLst/>
                <a:latin typeface="Franklin Gothic Book" panose="020B0503020102020204" pitchFamily="34" charset="0"/>
                <a:ea typeface="Franklin Gothic Book" panose="020B0503020102020204" pitchFamily="34" charset="0"/>
                <a:cs typeface="Times New Roman" panose="02020603050405020304" pitchFamily="18" charset="0"/>
              </a:rPr>
              <a:t>Hyper tuning Output – RandomizedSearchCV</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28890ED-D288-D515-026D-74AB98825773}"/>
              </a:ext>
            </a:extLst>
          </p:cNvPr>
          <p:cNvSpPr txBox="1"/>
          <p:nvPr/>
        </p:nvSpPr>
        <p:spPr>
          <a:xfrm>
            <a:off x="6305545" y="2637728"/>
            <a:ext cx="6097772" cy="367729"/>
          </a:xfrm>
          <a:prstGeom prst="rect">
            <a:avLst/>
          </a:prstGeom>
          <a:noFill/>
        </p:spPr>
        <p:txBody>
          <a:bodyPr wrap="square">
            <a:spAutoFit/>
          </a:bodyPr>
          <a:lstStyle/>
          <a:p>
            <a:pPr marL="0" marR="0">
              <a:lnSpc>
                <a:spcPct val="107000"/>
              </a:lnSpc>
              <a:spcBef>
                <a:spcPts val="0"/>
              </a:spcBef>
              <a:spcAft>
                <a:spcPts val="0"/>
              </a:spcAft>
            </a:pPr>
            <a:r>
              <a:rPr lang="en-US" sz="18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Hyper tuning Output – Bayes Optimization</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aphicFrame>
        <p:nvGraphicFramePr>
          <p:cNvPr id="10" name="Content Placeholder 3">
            <a:extLst>
              <a:ext uri="{FF2B5EF4-FFF2-40B4-BE49-F238E27FC236}">
                <a16:creationId xmlns:a16="http://schemas.microsoft.com/office/drawing/2014/main" id="{44B81B4D-D0F4-1714-5BC5-B9CA53B65330}"/>
              </a:ext>
            </a:extLst>
          </p:cNvPr>
          <p:cNvGraphicFramePr>
            <a:graphicFrameLocks/>
          </p:cNvGraphicFramePr>
          <p:nvPr>
            <p:extLst>
              <p:ext uri="{D42A27DB-BD31-4B8C-83A1-F6EECF244321}">
                <p14:modId xmlns:p14="http://schemas.microsoft.com/office/powerpoint/2010/main" val="673817212"/>
              </p:ext>
            </p:extLst>
          </p:nvPr>
        </p:nvGraphicFramePr>
        <p:xfrm>
          <a:off x="6305545" y="2947883"/>
          <a:ext cx="5559504" cy="2415223"/>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922946596"/>
                    </a:ext>
                  </a:extLst>
                </a:gridCol>
                <a:gridCol w="1280160">
                  <a:extLst>
                    <a:ext uri="{9D8B030D-6E8A-4147-A177-3AD203B41FA5}">
                      <a16:colId xmlns:a16="http://schemas.microsoft.com/office/drawing/2014/main" val="1835138646"/>
                    </a:ext>
                  </a:extLst>
                </a:gridCol>
                <a:gridCol w="2541984">
                  <a:extLst>
                    <a:ext uri="{9D8B030D-6E8A-4147-A177-3AD203B41FA5}">
                      <a16:colId xmlns:a16="http://schemas.microsoft.com/office/drawing/2014/main" val="3538824285"/>
                    </a:ext>
                  </a:extLst>
                </a:gridCol>
                <a:gridCol w="1097280">
                  <a:extLst>
                    <a:ext uri="{9D8B030D-6E8A-4147-A177-3AD203B41FA5}">
                      <a16:colId xmlns:a16="http://schemas.microsoft.com/office/drawing/2014/main" val="3134360430"/>
                    </a:ext>
                  </a:extLst>
                </a:gridCol>
              </a:tblGrid>
              <a:tr h="370840">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Model</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Best R-Squared Value</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Best hyperparameters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Optimization Time (min)</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7636264"/>
                  </a:ext>
                </a:extLst>
              </a:tr>
              <a:tr h="0">
                <a:tc rowSpan="2">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SVR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0.92</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'epsilon’: 0.01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Franklin Gothic Book" panose="020B0503020102020204" pitchFamily="34" charset="0"/>
                          <a:cs typeface="Times New Roman" panose="02020603050405020304" pitchFamily="18" charset="0"/>
                        </a:rPr>
                        <a:t>15.5</a:t>
                      </a:r>
                    </a:p>
                  </a:txBody>
                  <a:tcPr marL="68580" marR="68580" marT="0" marB="0" anchor="ctr"/>
                </a:tc>
                <a:extLst>
                  <a:ext uri="{0D108BD9-81ED-4DB2-BD59-A6C34878D82A}">
                    <a16:rowId xmlns:a16="http://schemas.microsoft.com/office/drawing/2014/main" val="2138641782"/>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'C’: 69.7</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1125475"/>
                  </a:ext>
                </a:extLst>
              </a:tr>
              <a:tr h="0">
                <a:tc rowSpan="3">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RFR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3">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n_estimators</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53</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0.5</a:t>
                      </a:r>
                    </a:p>
                  </a:txBody>
                  <a:tcPr marL="68580" marR="68580" marT="0" marB="0" anchor="ctr"/>
                </a:tc>
                <a:extLst>
                  <a:ext uri="{0D108BD9-81ED-4DB2-BD59-A6C34878D82A}">
                    <a16:rowId xmlns:a16="http://schemas.microsoft.com/office/drawing/2014/main" val="1730388324"/>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max_leaf_nodes</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374545"/>
                  </a:ext>
                </a:extLst>
              </a:tr>
              <a:tr h="0">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0728565"/>
                  </a:ext>
                </a:extLst>
              </a:tr>
              <a:tr h="0">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XGBR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tc rowSpan="4">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solidFill>
                      <a:srgbClr val="CFD5EA"/>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'subsample': 0.77</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row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3.8</a:t>
                      </a:r>
                    </a:p>
                  </a:txBody>
                  <a:tcPr marL="68580" marR="68580" marT="0" marB="0" anchor="ctr">
                    <a:solidFill>
                      <a:srgbClr val="CFD5EA"/>
                    </a:solidFill>
                  </a:tcPr>
                </a:tc>
                <a:extLst>
                  <a:ext uri="{0D108BD9-81ED-4DB2-BD59-A6C34878D82A}">
                    <a16:rowId xmlns:a16="http://schemas.microsoft.com/office/drawing/2014/main" val="2784805358"/>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min_child_weight</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1.6</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5996926"/>
                  </a:ext>
                </a:extLst>
              </a:tr>
              <a:tr h="0">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8.0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D9E2F3"/>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416557"/>
                  </a:ext>
                </a:extLst>
              </a:tr>
              <a:tr h="0">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learning_rate</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0.05</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100" kern="100" dirty="0">
                        <a:effectLst/>
                        <a:highlight>
                          <a:srgbClr val="2F5496"/>
                        </a:highligh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4005990"/>
                  </a:ext>
                </a:extLst>
              </a:tr>
            </a:tbl>
          </a:graphicData>
        </a:graphic>
      </p:graphicFrame>
      <p:grpSp>
        <p:nvGrpSpPr>
          <p:cNvPr id="11" name="Group 10">
            <a:extLst>
              <a:ext uri="{FF2B5EF4-FFF2-40B4-BE49-F238E27FC236}">
                <a16:creationId xmlns:a16="http://schemas.microsoft.com/office/drawing/2014/main" id="{01445837-EA92-2518-9F37-5F5575AC66FB}"/>
              </a:ext>
            </a:extLst>
          </p:cNvPr>
          <p:cNvGrpSpPr/>
          <p:nvPr/>
        </p:nvGrpSpPr>
        <p:grpSpPr>
          <a:xfrm>
            <a:off x="6314312" y="5582519"/>
            <a:ext cx="5550738" cy="738664"/>
            <a:chOff x="364558" y="5370787"/>
            <a:chExt cx="7462706" cy="738664"/>
          </a:xfrm>
        </p:grpSpPr>
        <p:sp>
          <p:nvSpPr>
            <p:cNvPr id="12" name="TextBox 11">
              <a:extLst>
                <a:ext uri="{FF2B5EF4-FFF2-40B4-BE49-F238E27FC236}">
                  <a16:creationId xmlns:a16="http://schemas.microsoft.com/office/drawing/2014/main" id="{3265B51D-3F22-ADF7-5B8B-CF3E87AF0BDC}"/>
                </a:ext>
              </a:extLst>
            </p:cNvPr>
            <p:cNvSpPr txBox="1"/>
            <p:nvPr/>
          </p:nvSpPr>
          <p:spPr>
            <a:xfrm>
              <a:off x="364558" y="5370787"/>
              <a:ext cx="7462706" cy="738664"/>
            </a:xfrm>
            <a:prstGeom prst="rect">
              <a:avLst/>
            </a:prstGeom>
            <a:solidFill>
              <a:srgbClr val="0070C0"/>
            </a:solidFill>
          </p:spPr>
          <p:txBody>
            <a:bodyPr wrap="square" rtlCol="0">
              <a:spAutoFit/>
            </a:bodyPr>
            <a:lstStyle/>
            <a:p>
              <a:pPr marL="400050"/>
              <a:r>
                <a:rPr lang="en-US" sz="1400" dirty="0">
                  <a:solidFill>
                    <a:schemeClr val="bg1"/>
                  </a:solidFill>
                </a:rPr>
                <a:t>Categorical and numerical hyperparameters were used in </a:t>
              </a:r>
              <a:r>
                <a:rPr lang="en-US" sz="1400" dirty="0" err="1">
                  <a:solidFill>
                    <a:schemeClr val="bg1"/>
                  </a:solidFill>
                </a:rPr>
                <a:t>RandomizedSearchCV</a:t>
              </a:r>
              <a:r>
                <a:rPr lang="en-US" sz="1400" dirty="0">
                  <a:solidFill>
                    <a:schemeClr val="bg1"/>
                  </a:solidFill>
                </a:rPr>
                <a:t> while only numerical parameters were used in Bayes Optimization.</a:t>
              </a:r>
            </a:p>
          </p:txBody>
        </p:sp>
        <p:pic>
          <p:nvPicPr>
            <p:cNvPr id="13" name="Graphic 12" descr="Chevron arrows outline">
              <a:extLst>
                <a:ext uri="{FF2B5EF4-FFF2-40B4-BE49-F238E27FC236}">
                  <a16:creationId xmlns:a16="http://schemas.microsoft.com/office/drawing/2014/main" id="{5122D80A-6BEC-5DF6-79AD-2EA95B68D2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246" y="5396729"/>
              <a:ext cx="299535" cy="299535"/>
            </a:xfrm>
            <a:prstGeom prst="rect">
              <a:avLst/>
            </a:prstGeom>
          </p:spPr>
        </p:pic>
      </p:grpSp>
    </p:spTree>
    <p:extLst>
      <p:ext uri="{BB962C8B-B14F-4D97-AF65-F5344CB8AC3E}">
        <p14:creationId xmlns:p14="http://schemas.microsoft.com/office/powerpoint/2010/main" val="198102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643D-3321-E239-B0A7-67C4F8AC1ACD}"/>
              </a:ext>
            </a:extLst>
          </p:cNvPr>
          <p:cNvSpPr>
            <a:spLocks noGrp="1"/>
          </p:cNvSpPr>
          <p:nvPr>
            <p:ph type="title"/>
          </p:nvPr>
        </p:nvSpPr>
        <p:spPr/>
        <p:txBody>
          <a:bodyPr/>
          <a:lstStyle/>
          <a:p>
            <a:r>
              <a:rPr lang="en-US" dirty="0"/>
              <a:t>Model Scores and Run Time</a:t>
            </a:r>
          </a:p>
        </p:txBody>
      </p:sp>
      <p:pic>
        <p:nvPicPr>
          <p:cNvPr id="4" name="Picture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F9D0833-DA11-734F-164E-A363B50F5D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043" y="2450592"/>
            <a:ext cx="3738880" cy="3001645"/>
          </a:xfrm>
          <a:prstGeom prst="rect">
            <a:avLst/>
          </a:prstGeom>
          <a:noFill/>
          <a:ln>
            <a:solidFill>
              <a:schemeClr val="tx1">
                <a:lumMod val="65000"/>
                <a:lumOff val="35000"/>
              </a:schemeClr>
            </a:solidFill>
          </a:ln>
        </p:spPr>
      </p:pic>
      <p:pic>
        <p:nvPicPr>
          <p:cNvPr id="5" name="Picture 4" descr="A graph of different types of models&#10;&#10;Description automatically generated">
            <a:extLst>
              <a:ext uri="{FF2B5EF4-FFF2-40B4-BE49-F238E27FC236}">
                <a16:creationId xmlns:a16="http://schemas.microsoft.com/office/drawing/2014/main" id="{D09B1765-2540-D6CC-2D21-17E095C2B7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6590" y="2424650"/>
            <a:ext cx="3833976" cy="3001645"/>
          </a:xfrm>
          <a:prstGeom prst="rect">
            <a:avLst/>
          </a:prstGeom>
          <a:noFill/>
          <a:ln>
            <a:solidFill>
              <a:schemeClr val="tx1">
                <a:lumMod val="65000"/>
                <a:lumOff val="35000"/>
              </a:schemeClr>
            </a:solidFill>
          </a:ln>
        </p:spPr>
      </p:pic>
      <p:sp>
        <p:nvSpPr>
          <p:cNvPr id="8" name="TextBox 7">
            <a:extLst>
              <a:ext uri="{FF2B5EF4-FFF2-40B4-BE49-F238E27FC236}">
                <a16:creationId xmlns:a16="http://schemas.microsoft.com/office/drawing/2014/main" id="{2C2FD8AD-E2D7-7CB8-EDE0-A77013159CE7}"/>
              </a:ext>
            </a:extLst>
          </p:cNvPr>
          <p:cNvSpPr txBox="1"/>
          <p:nvPr/>
        </p:nvSpPr>
        <p:spPr>
          <a:xfrm>
            <a:off x="8313233" y="2424650"/>
            <a:ext cx="3467641" cy="2462213"/>
          </a:xfrm>
          <a:prstGeom prst="rect">
            <a:avLst/>
          </a:prstGeom>
          <a:solidFill>
            <a:srgbClr val="0070C0"/>
          </a:solidFill>
        </p:spPr>
        <p:txBody>
          <a:bodyPr wrap="square" rtlCol="0">
            <a:spAutoFit/>
          </a:bodyPr>
          <a:lstStyle/>
          <a:p>
            <a:pPr marL="400050"/>
            <a:r>
              <a:rPr lang="en-US" sz="1400" dirty="0" err="1">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XGBoost</a:t>
            </a: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Regression resulted in the best model score. R-squared = 0.99).</a:t>
            </a:r>
          </a:p>
          <a:p>
            <a:pPr marL="400050"/>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a:t>
            </a:r>
          </a:p>
          <a:p>
            <a:pPr marL="400050"/>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R-squared value for each model was the same using the </a:t>
            </a:r>
            <a:r>
              <a:rPr lang="en-US" sz="1400" dirty="0" err="1">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RandomizedSearchCV</a:t>
            </a: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or Bayes Optimization.</a:t>
            </a:r>
          </a:p>
          <a:p>
            <a:pPr marL="400050"/>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400050"/>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Bayes Optimization had a longer run time than </a:t>
            </a:r>
            <a:r>
              <a:rPr lang="en-US" sz="1400" dirty="0" err="1">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RandomizedSearchCV</a:t>
            </a:r>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400050"/>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pic>
        <p:nvPicPr>
          <p:cNvPr id="9" name="Graphic 8" descr="Chevron arrows outline">
            <a:extLst>
              <a:ext uri="{FF2B5EF4-FFF2-40B4-BE49-F238E27FC236}">
                <a16:creationId xmlns:a16="http://schemas.microsoft.com/office/drawing/2014/main" id="{9EAE9853-F7FE-8DCC-1F10-DF4FCA6B67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4571" y="2450592"/>
            <a:ext cx="222793" cy="299535"/>
          </a:xfrm>
          <a:prstGeom prst="rect">
            <a:avLst/>
          </a:prstGeom>
        </p:spPr>
      </p:pic>
      <p:pic>
        <p:nvPicPr>
          <p:cNvPr id="10" name="Graphic 9" descr="Chevron arrows outline">
            <a:extLst>
              <a:ext uri="{FF2B5EF4-FFF2-40B4-BE49-F238E27FC236}">
                <a16:creationId xmlns:a16="http://schemas.microsoft.com/office/drawing/2014/main" id="{812F1354-B0B1-D988-936E-825240B733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13233" y="3091586"/>
            <a:ext cx="222793" cy="299535"/>
          </a:xfrm>
          <a:prstGeom prst="rect">
            <a:avLst/>
          </a:prstGeom>
        </p:spPr>
      </p:pic>
      <p:pic>
        <p:nvPicPr>
          <p:cNvPr id="11" name="Graphic 10" descr="Chevron arrows outline">
            <a:extLst>
              <a:ext uri="{FF2B5EF4-FFF2-40B4-BE49-F238E27FC236}">
                <a16:creationId xmlns:a16="http://schemas.microsoft.com/office/drawing/2014/main" id="{706868C7-FDA0-9723-7F0F-36FEF77D70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2580" y="4199526"/>
            <a:ext cx="222793" cy="299535"/>
          </a:xfrm>
          <a:prstGeom prst="rect">
            <a:avLst/>
          </a:prstGeom>
        </p:spPr>
      </p:pic>
    </p:spTree>
    <p:extLst>
      <p:ext uri="{BB962C8B-B14F-4D97-AF65-F5344CB8AC3E}">
        <p14:creationId xmlns:p14="http://schemas.microsoft.com/office/powerpoint/2010/main" val="54802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6A4F-BF71-9A62-8CDC-3B0680267B81}"/>
              </a:ext>
            </a:extLst>
          </p:cNvPr>
          <p:cNvSpPr>
            <a:spLocks noGrp="1"/>
          </p:cNvSpPr>
          <p:nvPr>
            <p:ph type="title"/>
          </p:nvPr>
        </p:nvSpPr>
        <p:spPr/>
        <p:txBody>
          <a:bodyPr/>
          <a:lstStyle/>
          <a:p>
            <a:r>
              <a:rPr lang="en-US" dirty="0"/>
              <a:t>Model Performance on Test Data</a:t>
            </a:r>
          </a:p>
        </p:txBody>
      </p:sp>
      <p:pic>
        <p:nvPicPr>
          <p:cNvPr id="6" name="Content Placeholder 5" descr="A graph with red dots and a blue line&#10;&#10;Description automatically generated">
            <a:extLst>
              <a:ext uri="{FF2B5EF4-FFF2-40B4-BE49-F238E27FC236}">
                <a16:creationId xmlns:a16="http://schemas.microsoft.com/office/drawing/2014/main" id="{EFF2E3AB-1764-8A1A-D859-89A5E77555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66622" y="2478088"/>
            <a:ext cx="4635907" cy="3694112"/>
          </a:xfrm>
          <a:prstGeom prst="rect">
            <a:avLst/>
          </a:prstGeom>
          <a:noFill/>
          <a:ln>
            <a:noFill/>
          </a:ln>
        </p:spPr>
      </p:pic>
      <p:sp>
        <p:nvSpPr>
          <p:cNvPr id="7" name="Content Placeholder 6">
            <a:extLst>
              <a:ext uri="{FF2B5EF4-FFF2-40B4-BE49-F238E27FC236}">
                <a16:creationId xmlns:a16="http://schemas.microsoft.com/office/drawing/2014/main" id="{D0384972-1865-B8E2-19A9-BB1C784913D9}"/>
              </a:ext>
            </a:extLst>
          </p:cNvPr>
          <p:cNvSpPr txBox="1">
            <a:spLocks noGrp="1"/>
          </p:cNvSpPr>
          <p:nvPr>
            <p:ph sz="half" idx="2"/>
          </p:nvPr>
        </p:nvSpPr>
        <p:spPr>
          <a:xfrm>
            <a:off x="6345238" y="2478088"/>
            <a:ext cx="4938712" cy="2957220"/>
          </a:xfrm>
          <a:prstGeom prst="rect">
            <a:avLst/>
          </a:prstGeom>
          <a:solidFill>
            <a:srgbClr val="0070C0"/>
          </a:solidFill>
        </p:spPr>
        <p:txBody>
          <a:bodyPr wrap="square" rtlCol="0">
            <a:spAutoFit/>
          </a:bodyPr>
          <a:lstStyle/>
          <a:p>
            <a:pPr marL="339725" indent="0">
              <a:buNone/>
            </a:pPr>
            <a:r>
              <a:rPr lang="en-US" sz="1400" dirty="0" err="1">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XGBoost</a:t>
            </a: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Regression  along with its hyperparameters were used to predict scores on test data. R-squared value was 0.99.</a:t>
            </a:r>
          </a:p>
          <a:p>
            <a:pPr marL="339725" indent="0">
              <a:buNone/>
            </a:pP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a:t>
            </a:r>
          </a:p>
          <a:p>
            <a:pPr marL="339725" indent="0">
              <a:buNone/>
            </a:pPr>
            <a:r>
              <a:rPr lang="en-US" sz="1400" dirty="0">
                <a:solidFill>
                  <a:schemeClr val="bg1"/>
                </a:solidFill>
                <a:latin typeface="Franklin Gothic Book" panose="020B0503020102020204" pitchFamily="34" charset="0"/>
                <a:ea typeface="Franklin Gothic Book" panose="020B0503020102020204" pitchFamily="34" charset="0"/>
                <a:cs typeface="Times New Roman" panose="02020603050405020304" pitchFamily="18" charset="0"/>
              </a:rPr>
              <a:t>Majority of recorded inspection scores are at the extremes of the score range.</a:t>
            </a:r>
          </a:p>
          <a:p>
            <a:pPr marL="339725" indent="0">
              <a:buNone/>
            </a:pPr>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39725" indent="0">
              <a:buNone/>
            </a:pP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The error </a:t>
            </a:r>
            <a:r>
              <a:rPr lang="en-US" sz="1400" dirty="0">
                <a:solidFill>
                  <a:schemeClr val="bg1"/>
                </a:solidFill>
                <a:latin typeface="Franklin Gothic Book" panose="020B0503020102020204" pitchFamily="34" charset="0"/>
                <a:ea typeface="Franklin Gothic Book" panose="020B0503020102020204" pitchFamily="34" charset="0"/>
                <a:cs typeface="Times New Roman" panose="02020603050405020304" pitchFamily="18" charset="0"/>
              </a:rPr>
              <a:t>between true scores and test scores is greatest in score range between 20 – 80, possibly due to lack of data.</a:t>
            </a:r>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pic>
        <p:nvPicPr>
          <p:cNvPr id="8" name="Graphic 7" descr="Chevron arrows outline">
            <a:extLst>
              <a:ext uri="{FF2B5EF4-FFF2-40B4-BE49-F238E27FC236}">
                <a16:creationId xmlns:a16="http://schemas.microsoft.com/office/drawing/2014/main" id="{19E8FA72-DA2D-36FC-864E-3C4EA83DA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33" y="2478088"/>
            <a:ext cx="222793" cy="299535"/>
          </a:xfrm>
          <a:prstGeom prst="rect">
            <a:avLst/>
          </a:prstGeom>
        </p:spPr>
      </p:pic>
      <p:pic>
        <p:nvPicPr>
          <p:cNvPr id="9" name="Graphic 8" descr="Chevron arrows outline">
            <a:extLst>
              <a:ext uri="{FF2B5EF4-FFF2-40B4-BE49-F238E27FC236}">
                <a16:creationId xmlns:a16="http://schemas.microsoft.com/office/drawing/2014/main" id="{40002743-806F-6CFF-9917-6D2C59051B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34" y="3736006"/>
            <a:ext cx="222793" cy="299535"/>
          </a:xfrm>
          <a:prstGeom prst="rect">
            <a:avLst/>
          </a:prstGeom>
        </p:spPr>
      </p:pic>
      <p:pic>
        <p:nvPicPr>
          <p:cNvPr id="10" name="Graphic 9" descr="Chevron arrows outline">
            <a:extLst>
              <a:ext uri="{FF2B5EF4-FFF2-40B4-BE49-F238E27FC236}">
                <a16:creationId xmlns:a16="http://schemas.microsoft.com/office/drawing/2014/main" id="{C8F28F5C-E254-73AB-E34B-4351C0746E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33" y="4635645"/>
            <a:ext cx="222793" cy="299535"/>
          </a:xfrm>
          <a:prstGeom prst="rect">
            <a:avLst/>
          </a:prstGeom>
        </p:spPr>
      </p:pic>
    </p:spTree>
    <p:extLst>
      <p:ext uri="{BB962C8B-B14F-4D97-AF65-F5344CB8AC3E}">
        <p14:creationId xmlns:p14="http://schemas.microsoft.com/office/powerpoint/2010/main" val="133500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46F5-6090-FCCC-B3B4-612DD2C88714}"/>
              </a:ext>
            </a:extLst>
          </p:cNvPr>
          <p:cNvSpPr>
            <a:spLocks noGrp="1"/>
          </p:cNvSpPr>
          <p:nvPr>
            <p:ph type="title"/>
          </p:nvPr>
        </p:nvSpPr>
        <p:spPr/>
        <p:txBody>
          <a:bodyPr/>
          <a:lstStyle/>
          <a:p>
            <a:r>
              <a:rPr lang="en-US" dirty="0"/>
              <a:t>Model Features of Importance</a:t>
            </a:r>
          </a:p>
        </p:txBody>
      </p:sp>
      <p:pic>
        <p:nvPicPr>
          <p:cNvPr id="5" name="Content Placeholder 4" descr="A graph with text on it&#10;&#10;Description automatically generated">
            <a:extLst>
              <a:ext uri="{FF2B5EF4-FFF2-40B4-BE49-F238E27FC236}">
                <a16:creationId xmlns:a16="http://schemas.microsoft.com/office/drawing/2014/main" id="{4DBF525D-5308-9CC0-8E59-7AB6E721FF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6013" y="2968377"/>
            <a:ext cx="4937125" cy="2713534"/>
          </a:xfrm>
          <a:prstGeom prst="rect">
            <a:avLst/>
          </a:prstGeom>
          <a:noFill/>
          <a:ln>
            <a:noFill/>
          </a:ln>
        </p:spPr>
      </p:pic>
      <p:sp>
        <p:nvSpPr>
          <p:cNvPr id="6" name="Content Placeholder 6">
            <a:extLst>
              <a:ext uri="{FF2B5EF4-FFF2-40B4-BE49-F238E27FC236}">
                <a16:creationId xmlns:a16="http://schemas.microsoft.com/office/drawing/2014/main" id="{8B5932C3-D3B2-E475-CE87-1E50CD85C655}"/>
              </a:ext>
            </a:extLst>
          </p:cNvPr>
          <p:cNvSpPr txBox="1">
            <a:spLocks noGrp="1"/>
          </p:cNvSpPr>
          <p:nvPr>
            <p:ph sz="half" idx="2"/>
          </p:nvPr>
        </p:nvSpPr>
        <p:spPr>
          <a:xfrm>
            <a:off x="6345238" y="2478088"/>
            <a:ext cx="4938712" cy="1387559"/>
          </a:xfrm>
          <a:prstGeom prst="rect">
            <a:avLst/>
          </a:prstGeom>
          <a:solidFill>
            <a:srgbClr val="0070C0"/>
          </a:solidFill>
        </p:spPr>
        <p:txBody>
          <a:bodyPr wrap="square" rtlCol="0">
            <a:spAutoFit/>
          </a:bodyPr>
          <a:lstStyle/>
          <a:p>
            <a:pPr marL="339725" indent="0">
              <a:buNone/>
            </a:pP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The feature with the highest importance score was </a:t>
            </a:r>
            <a:r>
              <a:rPr lang="en-US" sz="1400" dirty="0" err="1">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rpt_area_code</a:t>
            </a: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description. Additional work should be done to </a:t>
            </a:r>
            <a:r>
              <a:rPr lang="en-US" sz="1400" dirty="0">
                <a:solidFill>
                  <a:schemeClr val="bg1"/>
                </a:solidFill>
                <a:latin typeface="Franklin Gothic Book" panose="020B0503020102020204" pitchFamily="34" charset="0"/>
                <a:ea typeface="Franklin Gothic Book" panose="020B0503020102020204" pitchFamily="34" charset="0"/>
                <a:cs typeface="Times New Roman" panose="02020603050405020304" pitchFamily="18" charset="0"/>
              </a:rPr>
              <a:t>understand what it corresponds to</a:t>
            </a:r>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39725" indent="0">
              <a:buNone/>
            </a:pPr>
            <a:r>
              <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rPr>
              <a:t> The reason for inspection </a:t>
            </a:r>
            <a:r>
              <a:rPr lang="en-US" sz="1400" dirty="0">
                <a:solidFill>
                  <a:schemeClr val="bg1"/>
                </a:solidFill>
                <a:latin typeface="Franklin Gothic Book" panose="020B0503020102020204" pitchFamily="34" charset="0"/>
                <a:ea typeface="Franklin Gothic Book" panose="020B0503020102020204" pitchFamily="34" charset="0"/>
                <a:cs typeface="Times New Roman" panose="02020603050405020304" pitchFamily="18" charset="0"/>
              </a:rPr>
              <a:t>visit were also important features.</a:t>
            </a:r>
            <a:endParaRPr lang="en-US" sz="1400" dirty="0">
              <a:solidFill>
                <a:schemeClr val="bg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pic>
        <p:nvPicPr>
          <p:cNvPr id="7" name="Graphic 6" descr="Chevron arrows outline">
            <a:extLst>
              <a:ext uri="{FF2B5EF4-FFF2-40B4-BE49-F238E27FC236}">
                <a16:creationId xmlns:a16="http://schemas.microsoft.com/office/drawing/2014/main" id="{08D2E4A7-37A6-4435-B93F-EFDA39231A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33" y="2478088"/>
            <a:ext cx="222793" cy="299535"/>
          </a:xfrm>
          <a:prstGeom prst="rect">
            <a:avLst/>
          </a:prstGeom>
        </p:spPr>
      </p:pic>
      <p:pic>
        <p:nvPicPr>
          <p:cNvPr id="8" name="Graphic 7" descr="Chevron arrows outline">
            <a:extLst>
              <a:ext uri="{FF2B5EF4-FFF2-40B4-BE49-F238E27FC236}">
                <a16:creationId xmlns:a16="http://schemas.microsoft.com/office/drawing/2014/main" id="{071ABD3D-9D2D-284F-544A-C65DCAB084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6632" y="3377727"/>
            <a:ext cx="222793" cy="299535"/>
          </a:xfrm>
          <a:prstGeom prst="rect">
            <a:avLst/>
          </a:prstGeom>
        </p:spPr>
      </p:pic>
    </p:spTree>
    <p:extLst>
      <p:ext uri="{BB962C8B-B14F-4D97-AF65-F5344CB8AC3E}">
        <p14:creationId xmlns:p14="http://schemas.microsoft.com/office/powerpoint/2010/main" val="172373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127D-5B9F-CA94-EDA6-5854619A59E0}"/>
              </a:ext>
            </a:extLst>
          </p:cNvPr>
          <p:cNvSpPr>
            <a:spLocks noGrp="1"/>
          </p:cNvSpPr>
          <p:nvPr>
            <p:ph type="title"/>
          </p:nvPr>
        </p:nvSpPr>
        <p:spPr/>
        <p:txBody>
          <a:bodyPr/>
          <a:lstStyle/>
          <a:p>
            <a:r>
              <a:rPr lang="en-US" dirty="0"/>
              <a:t>Business Recommendations</a:t>
            </a:r>
          </a:p>
        </p:txBody>
      </p:sp>
      <p:sp>
        <p:nvSpPr>
          <p:cNvPr id="3" name="Content Placeholder 2">
            <a:extLst>
              <a:ext uri="{FF2B5EF4-FFF2-40B4-BE49-F238E27FC236}">
                <a16:creationId xmlns:a16="http://schemas.microsoft.com/office/drawing/2014/main" id="{6235174D-F23A-E83B-0231-1D43EA014920}"/>
              </a:ext>
            </a:extLst>
          </p:cNvPr>
          <p:cNvSpPr>
            <a:spLocks noGrp="1"/>
          </p:cNvSpPr>
          <p:nvPr>
            <p:ph idx="1"/>
          </p:nvPr>
        </p:nvSpPr>
        <p:spPr>
          <a:xfrm>
            <a:off x="1115568" y="2147777"/>
            <a:ext cx="10168128" cy="4486939"/>
          </a:xfrm>
        </p:spPr>
        <p:txBody>
          <a:bodyPr>
            <a:normAutofit/>
          </a:bodyPr>
          <a:lstStyle/>
          <a:p>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Companies who provide food safety and hygiene services for food service establishments should </a:t>
            </a:r>
            <a:r>
              <a:rPr lang="en-US" sz="14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focus on training on time and temperature control for food safety</a:t>
            </a: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and </a:t>
            </a:r>
            <a:r>
              <a:rPr lang="en-US" sz="14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maintenance of equipment, food contact surfaces and nonfood contact surfaces</a:t>
            </a: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a:t>
            </a:r>
          </a:p>
          <a:p>
            <a:endParaRPr lang="en-US" sz="1400" kern="100" dirty="0">
              <a:latin typeface="Franklin Gothic Book" panose="020B0503020102020204" pitchFamily="34" charset="0"/>
              <a:ea typeface="Franklin Gothic Book" panose="020B0503020102020204" pitchFamily="34" charset="0"/>
              <a:cs typeface="Times New Roman" panose="02020603050405020304" pitchFamily="18" charset="0"/>
            </a:endParaRPr>
          </a:p>
          <a:p>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Companies who offer services to food establishments should explore opportunities for </a:t>
            </a:r>
            <a:r>
              <a:rPr lang="en-US" sz="14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automating time and temperature control of foods and maintenance of equipment, food contact surfaces, and nonfood contact surfaces </a:t>
            </a: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through </a:t>
            </a:r>
            <a:r>
              <a:rPr lang="en-US" sz="14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hardware and software solutions</a:t>
            </a:r>
            <a:r>
              <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a:t>
            </a:r>
          </a:p>
          <a:p>
            <a:pPr marL="0" indent="0">
              <a:buNone/>
            </a:pP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tabLst>
                <a:tab pos="228600" algn="l"/>
              </a:tabLst>
            </a:pPr>
            <a:r>
              <a:rPr lang="en-US" sz="1400" kern="100" dirty="0">
                <a:latin typeface="Franklin Gothic Book" panose="020B0503020102020204" pitchFamily="34" charset="0"/>
                <a:cs typeface="Times New Roman" panose="02020603050405020304" pitchFamily="18" charset="0"/>
              </a:rPr>
              <a:t>Further investment should be made in data analytics and modelling to understand:</a:t>
            </a:r>
          </a:p>
          <a:p>
            <a:pPr marL="742950" marR="0" lvl="1" indent="-285750">
              <a:lnSpc>
                <a:spcPct val="107000"/>
              </a:lnSpc>
              <a:spcBef>
                <a:spcPts val="1200"/>
              </a:spcBef>
              <a:spcAft>
                <a:spcPts val="800"/>
              </a:spcAft>
              <a:buFont typeface="Courier New" panose="02070309020205020404" pitchFamily="49" charset="0"/>
              <a:buChar char="o"/>
              <a:tabLst>
                <a:tab pos="228600" algn="l"/>
              </a:tabLst>
            </a:pPr>
            <a:r>
              <a:rPr lang="en-US" sz="1400" kern="100" dirty="0">
                <a:latin typeface="Franklin Gothic Book" panose="020B0503020102020204" pitchFamily="34" charset="0"/>
                <a:cs typeface="Times New Roman" panose="02020603050405020304" pitchFamily="18" charset="0"/>
              </a:rPr>
              <a:t>if there are </a:t>
            </a:r>
            <a:r>
              <a:rPr lang="en-US" sz="1400" b="1" kern="100" dirty="0">
                <a:latin typeface="Franklin Gothic Book" panose="020B0503020102020204" pitchFamily="34" charset="0"/>
                <a:cs typeface="Times New Roman" panose="02020603050405020304" pitchFamily="18" charset="0"/>
              </a:rPr>
              <a:t>systemic factors that drive infractions </a:t>
            </a:r>
            <a:r>
              <a:rPr lang="en-US" sz="1400" kern="100" dirty="0">
                <a:latin typeface="Franklin Gothic Book" panose="020B0503020102020204" pitchFamily="34" charset="0"/>
                <a:cs typeface="Times New Roman" panose="02020603050405020304" pitchFamily="18" charset="0"/>
              </a:rPr>
              <a:t>in certain customers, markets or geographical locations or if the infractions are</a:t>
            </a:r>
            <a:r>
              <a:rPr lang="en-US" sz="1400" b="1" kern="100" dirty="0">
                <a:latin typeface="Franklin Gothic Book" panose="020B0503020102020204" pitchFamily="34" charset="0"/>
                <a:cs typeface="Times New Roman" panose="02020603050405020304" pitchFamily="18" charset="0"/>
              </a:rPr>
              <a:t> one-offs </a:t>
            </a:r>
            <a:r>
              <a:rPr lang="en-US" sz="1400" kern="100" dirty="0">
                <a:latin typeface="Franklin Gothic Book" panose="020B0503020102020204" pitchFamily="34" charset="0"/>
                <a:cs typeface="Times New Roman" panose="02020603050405020304" pitchFamily="18" charset="0"/>
              </a:rPr>
              <a:t>for infractions under the ‘time and temperature control’ and ‘equipment, food contact surfaces and nonfood contact surface’ categories.</a:t>
            </a:r>
          </a:p>
          <a:p>
            <a:pPr marL="742950" marR="0" lvl="1" indent="-285750">
              <a:lnSpc>
                <a:spcPct val="107000"/>
              </a:lnSpc>
              <a:spcBef>
                <a:spcPts val="1200"/>
              </a:spcBef>
              <a:spcAft>
                <a:spcPts val="800"/>
              </a:spcAft>
              <a:buFont typeface="Courier New" panose="02070309020205020404" pitchFamily="49" charset="0"/>
              <a:buChar char="o"/>
              <a:tabLst>
                <a:tab pos="228600" algn="l"/>
              </a:tabLst>
            </a:pPr>
            <a:r>
              <a:rPr lang="en-US" sz="1400" kern="100" dirty="0">
                <a:latin typeface="Franklin Gothic Book" panose="020B0503020102020204" pitchFamily="34" charset="0"/>
                <a:cs typeface="Times New Roman" panose="02020603050405020304" pitchFamily="18" charset="0"/>
              </a:rPr>
              <a:t>what drives certain inspection scores in a geographical location. An example of a question to ask to determine what drives inspection scores is “</a:t>
            </a:r>
            <a:r>
              <a:rPr lang="en-US" sz="1400" b="1" kern="100" dirty="0">
                <a:latin typeface="Franklin Gothic Book" panose="020B0503020102020204" pitchFamily="34" charset="0"/>
                <a:cs typeface="Times New Roman" panose="02020603050405020304" pitchFamily="18" charset="0"/>
              </a:rPr>
              <a:t>what does the </a:t>
            </a:r>
            <a:r>
              <a:rPr lang="en-US" sz="1400" b="1" kern="100" dirty="0" err="1">
                <a:latin typeface="Franklin Gothic Book" panose="020B0503020102020204" pitchFamily="34" charset="0"/>
                <a:cs typeface="Times New Roman" panose="02020603050405020304" pitchFamily="18" charset="0"/>
              </a:rPr>
              <a:t>rpt_area_code</a:t>
            </a:r>
            <a:r>
              <a:rPr lang="en-US" sz="1400" b="1" kern="100" dirty="0">
                <a:latin typeface="Franklin Gothic Book" panose="020B0503020102020204" pitchFamily="34" charset="0"/>
                <a:cs typeface="Times New Roman" panose="02020603050405020304" pitchFamily="18" charset="0"/>
              </a:rPr>
              <a:t> truly represent? a specific inspector, a socio-economic group?” </a:t>
            </a:r>
            <a:r>
              <a:rPr lang="en-US" sz="1400" kern="100" dirty="0">
                <a:latin typeface="Franklin Gothic Book" panose="020B0503020102020204" pitchFamily="34" charset="0"/>
                <a:cs typeface="Times New Roman" panose="02020603050405020304" pitchFamily="18" charset="0"/>
              </a:rPr>
              <a:t>and so on.</a:t>
            </a:r>
          </a:p>
          <a:p>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61542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F3A9-5BD2-158D-F36C-03213FFD01E6}"/>
              </a:ext>
            </a:extLst>
          </p:cNvPr>
          <p:cNvSpPr>
            <a:spLocks noGrp="1"/>
          </p:cNvSpPr>
          <p:nvPr>
            <p:ph type="title"/>
          </p:nvPr>
        </p:nvSpPr>
        <p:spPr/>
        <p:txBody>
          <a:bodyPr/>
          <a:lstStyle/>
          <a:p>
            <a:r>
              <a:rPr lang="en-US" dirty="0"/>
              <a:t>Future Modeling Recommendations</a:t>
            </a:r>
          </a:p>
        </p:txBody>
      </p:sp>
      <p:sp>
        <p:nvSpPr>
          <p:cNvPr id="3" name="Content Placeholder 2">
            <a:extLst>
              <a:ext uri="{FF2B5EF4-FFF2-40B4-BE49-F238E27FC236}">
                <a16:creationId xmlns:a16="http://schemas.microsoft.com/office/drawing/2014/main" id="{F0DA1F34-9C1C-F200-CC08-F8ED15EF1BCD}"/>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mj-lt"/>
              <a:buAutoNum type="arabicPeriod"/>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Before moving forward other steps in EDA or modelling, understand the distribution of values for the target variable.</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Reach out to the Durham County Health Department to understand</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lvl="1">
              <a:lnSpc>
                <a:spcPct val="107000"/>
              </a:lnSpc>
              <a:spcBef>
                <a:spcPts val="0"/>
              </a:spcBef>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The extreme values in inspection scores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lvl="1">
              <a:lnSpc>
                <a:spcPct val="107000"/>
              </a:lnSpc>
              <a:spcBef>
                <a:spcPts val="0"/>
              </a:spcBef>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The meaning behind the </a:t>
            </a:r>
            <a:r>
              <a:rPr lang="en-US" sz="1600" kern="100" dirty="0" err="1">
                <a:effectLst/>
                <a:latin typeface="Franklin Gothic Book" panose="020B0503020102020204" pitchFamily="34" charset="0"/>
                <a:ea typeface="Franklin Gothic Book" panose="020B0503020102020204" pitchFamily="34" charset="0"/>
                <a:cs typeface="Times New Roman" panose="02020603050405020304" pitchFamily="18" charset="0"/>
              </a:rPr>
              <a:t>rpt_area_code</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Work to understand if the extreme values in inspection scores are unique to this data set or if this can be seen in data sets in other counties and states. When I have visited restaurants in various cities in the US I have seen that they display high inspection score ratings (&gt; 90 or A grades), so it would b good to understand if this is a norm across states.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Explore using Principal Component Analysis  (PCA) to reduce the dimensionality of the predictive features instead of relying on contextual knowledge to drop features.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28600" algn="l"/>
              </a:tabLst>
            </a:pPr>
            <a:r>
              <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Build on text manipulation methods used for the inspection comments by using sentence similarity to understand ‘closeness’ between comments from establishments, then see if there is an underlying pattern (e.g. method of operation, location, etc.) in establishments which are clustered together.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302567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F3A9-5BD2-158D-F36C-03213FFD01E6}"/>
              </a:ext>
            </a:extLst>
          </p:cNvPr>
          <p:cNvSpPr>
            <a:spLocks noGrp="1"/>
          </p:cNvSpPr>
          <p:nvPr>
            <p:ph type="title"/>
          </p:nvPr>
        </p:nvSpPr>
        <p:spPr/>
        <p:txBody>
          <a:bodyPr/>
          <a:lstStyle/>
          <a:p>
            <a:r>
              <a:rPr lang="en-US" dirty="0"/>
              <a:t>Future Modeling Recommendations</a:t>
            </a:r>
          </a:p>
        </p:txBody>
      </p:sp>
      <p:sp>
        <p:nvSpPr>
          <p:cNvPr id="3" name="Content Placeholder 2">
            <a:extLst>
              <a:ext uri="{FF2B5EF4-FFF2-40B4-BE49-F238E27FC236}">
                <a16:creationId xmlns:a16="http://schemas.microsoft.com/office/drawing/2014/main" id="{F0DA1F34-9C1C-F200-CC08-F8ED15EF1BCD}"/>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mj-lt"/>
              <a:buAutoNum type="arabicPeriod" startAt="6"/>
              <a:tabLst>
                <a:tab pos="228600" algn="l"/>
              </a:tabLst>
            </a:pP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Investigate the use of vectors from flag embedding instead of TFIDF Vectorizer as features for modelling.</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228600" algn="l"/>
              </a:tabLst>
            </a:pP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Use output from PCA, sentence similarity of flag embedding to perform a clustering analysis on establishments to see if there is an underlying factor among establishments that makes them cluster.</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228600" algn="l"/>
              </a:tabLst>
            </a:pP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Incorporate categorical hyperparameters in the hyperparameter tuning step for </a:t>
            </a:r>
            <a:r>
              <a:rPr lang="en-US" sz="1800" kern="100" dirty="0" err="1">
                <a:effectLst/>
                <a:latin typeface="Franklin Gothic Book" panose="020B0503020102020204" pitchFamily="34" charset="0"/>
                <a:ea typeface="Franklin Gothic Book" panose="020B0503020102020204" pitchFamily="34" charset="0"/>
                <a:cs typeface="Times New Roman" panose="02020603050405020304" pitchFamily="18" charset="0"/>
              </a:rPr>
              <a:t>XGBoost</a:t>
            </a: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Regression and evaluate whether that changes the recommended best parameters.</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228600" algn="l"/>
              </a:tabLst>
            </a:pP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Apply the </a:t>
            </a:r>
            <a:r>
              <a:rPr lang="en-US" sz="1800" kern="100" dirty="0" err="1">
                <a:effectLst/>
                <a:latin typeface="Franklin Gothic Book" panose="020B0503020102020204" pitchFamily="34" charset="0"/>
                <a:ea typeface="Franklin Gothic Book" panose="020B0503020102020204" pitchFamily="34" charset="0"/>
                <a:cs typeface="Times New Roman" panose="02020603050405020304" pitchFamily="18" charset="0"/>
              </a:rPr>
              <a:t>XGBoost</a:t>
            </a: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Regression model to another data set with similar features (e.g. if another county in NC records inspection data in a similar format, how successful will the model be in predicting the inspection scores for that county?)</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6"/>
              <a:tabLst>
                <a:tab pos="228600" algn="l"/>
              </a:tabLst>
            </a:pP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Group the observations from </a:t>
            </a:r>
            <a:r>
              <a:rPr lang="en-US" sz="18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Food-inspection-violations_1</a:t>
            </a: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and </a:t>
            </a:r>
            <a:r>
              <a:rPr lang="en-US" sz="18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Restaurant-and-services_3</a:t>
            </a:r>
            <a:r>
              <a:rPr lang="en-US" sz="18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on the type of establishment and check if the two data frames can be joined on establishment type. Determine if a working model could be built on this need aggregated data frame.</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149278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53A0E-62E2-3C70-33F9-03720AC46918}"/>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1305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BFAC-1720-54EC-2447-C343CF5264BA}"/>
              </a:ext>
            </a:extLst>
          </p:cNvPr>
          <p:cNvSpPr>
            <a:spLocks noGrp="1"/>
          </p:cNvSpPr>
          <p:nvPr>
            <p:ph type="title"/>
          </p:nvPr>
        </p:nvSpPr>
        <p:spPr/>
        <p:txBody>
          <a:bodyPr/>
          <a:lstStyle/>
          <a:p>
            <a:r>
              <a:rPr lang="en-US" dirty="0"/>
              <a:t>Model Hyperparameters</a:t>
            </a:r>
          </a:p>
        </p:txBody>
      </p:sp>
      <p:graphicFrame>
        <p:nvGraphicFramePr>
          <p:cNvPr id="4" name="Content Placeholder 3">
            <a:extLst>
              <a:ext uri="{FF2B5EF4-FFF2-40B4-BE49-F238E27FC236}">
                <a16:creationId xmlns:a16="http://schemas.microsoft.com/office/drawing/2014/main" id="{7005FEC9-F7B2-147F-442A-0A98C8A23AF5}"/>
              </a:ext>
            </a:extLst>
          </p:cNvPr>
          <p:cNvGraphicFramePr>
            <a:graphicFrameLocks noGrp="1"/>
          </p:cNvGraphicFramePr>
          <p:nvPr>
            <p:ph idx="1"/>
          </p:nvPr>
        </p:nvGraphicFramePr>
        <p:xfrm>
          <a:off x="515938" y="2254250"/>
          <a:ext cx="4572000" cy="1026922"/>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36889733"/>
                    </a:ext>
                  </a:extLst>
                </a:gridCol>
                <a:gridCol w="2286000">
                  <a:extLst>
                    <a:ext uri="{9D8B030D-6E8A-4147-A177-3AD203B41FA5}">
                      <a16:colId xmlns:a16="http://schemas.microsoft.com/office/drawing/2014/main" val="1490605082"/>
                    </a:ext>
                  </a:extLst>
                </a:gridCol>
              </a:tblGrid>
              <a:tr h="370840">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Hyperparameter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Values</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8586772"/>
                  </a:ext>
                </a:extLst>
              </a:tr>
              <a:tr h="0">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Kernel</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‘Poly’, ‘</a:t>
                      </a: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rbf</a:t>
                      </a: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91518"/>
                  </a:ext>
                </a:extLst>
              </a:tr>
              <a:tr h="0">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Epsilon</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0.001, 0.1, 1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7592755"/>
                  </a:ext>
                </a:extLst>
              </a:tr>
              <a:tr h="0">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1, 50, 100</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9569185"/>
                  </a:ext>
                </a:extLst>
              </a:tr>
            </a:tbl>
          </a:graphicData>
        </a:graphic>
      </p:graphicFrame>
      <p:graphicFrame>
        <p:nvGraphicFramePr>
          <p:cNvPr id="6" name="Content Placeholder 3">
            <a:extLst>
              <a:ext uri="{FF2B5EF4-FFF2-40B4-BE49-F238E27FC236}">
                <a16:creationId xmlns:a16="http://schemas.microsoft.com/office/drawing/2014/main" id="{3BBAA1F3-675E-9DFF-6960-726D65C9EF08}"/>
              </a:ext>
            </a:extLst>
          </p:cNvPr>
          <p:cNvGraphicFramePr>
            <a:graphicFrameLocks/>
          </p:cNvGraphicFramePr>
          <p:nvPr/>
        </p:nvGraphicFramePr>
        <p:xfrm>
          <a:off x="515938" y="3598307"/>
          <a:ext cx="4572000" cy="1245616"/>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36889733"/>
                    </a:ext>
                  </a:extLst>
                </a:gridCol>
                <a:gridCol w="2286000">
                  <a:extLst>
                    <a:ext uri="{9D8B030D-6E8A-4147-A177-3AD203B41FA5}">
                      <a16:colId xmlns:a16="http://schemas.microsoft.com/office/drawing/2014/main" val="1490605082"/>
                    </a:ext>
                  </a:extLst>
                </a:gridCol>
              </a:tblGrid>
              <a:tr h="370840">
                <a:tc>
                  <a:txBody>
                    <a:bodyPr/>
                    <a:lstStyle/>
                    <a:p>
                      <a:pPr marL="0" marR="0" algn="ctr">
                        <a:lnSpc>
                          <a:spcPct val="107000"/>
                        </a:lnSpc>
                        <a:spcBef>
                          <a:spcPts val="0"/>
                        </a:spcBef>
                        <a:spcAft>
                          <a:spcPts val="0"/>
                        </a:spcAft>
                      </a:pPr>
                      <a:r>
                        <a:rPr lang="en-US" sz="1400" b="1" kern="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Hyperparameter</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Values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8586772"/>
                  </a:ext>
                </a:extLst>
              </a:tr>
              <a:tr h="182880">
                <a:tc>
                  <a:txBody>
                    <a:bodyPr/>
                    <a:lstStyle/>
                    <a:p>
                      <a:pPr marL="0" marR="0" algn="ctr">
                        <a:lnSpc>
                          <a:spcPct val="107000"/>
                        </a:lnSpc>
                        <a:spcBef>
                          <a:spcPts val="0"/>
                        </a:spcBef>
                        <a:spcAft>
                          <a:spcPts val="0"/>
                        </a:spcAft>
                      </a:pP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n_estimators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50, 100, 150</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91518"/>
                  </a:ext>
                </a:extLst>
              </a:tr>
              <a:tr h="182880">
                <a:tc>
                  <a:txBody>
                    <a:bodyPr/>
                    <a:lstStyle/>
                    <a:p>
                      <a:pPr marL="0" marR="0" algn="ctr">
                        <a:lnSpc>
                          <a:spcPct val="107000"/>
                        </a:lnSpc>
                        <a:spcBef>
                          <a:spcPts val="0"/>
                        </a:spcBef>
                        <a:spcAft>
                          <a:spcPts val="0"/>
                        </a:spcAft>
                      </a:pP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max_features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'sqrt', 'log2'</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7592755"/>
                  </a:ext>
                </a:extLst>
              </a:tr>
              <a:tr h="182880">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3, 6, 9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9569185"/>
                  </a:ext>
                </a:extLst>
              </a:tr>
              <a:tr h="182880">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max_leaf_nodes</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3, 6, 9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7571762"/>
                  </a:ext>
                </a:extLst>
              </a:tr>
            </a:tbl>
          </a:graphicData>
        </a:graphic>
      </p:graphicFrame>
      <p:sp>
        <p:nvSpPr>
          <p:cNvPr id="8" name="TextBox 7">
            <a:extLst>
              <a:ext uri="{FF2B5EF4-FFF2-40B4-BE49-F238E27FC236}">
                <a16:creationId xmlns:a16="http://schemas.microsoft.com/office/drawing/2014/main" id="{98202191-9C72-978B-9447-82D17215BFD4}"/>
              </a:ext>
            </a:extLst>
          </p:cNvPr>
          <p:cNvSpPr txBox="1"/>
          <p:nvPr/>
        </p:nvSpPr>
        <p:spPr>
          <a:xfrm>
            <a:off x="428625" y="1937115"/>
            <a:ext cx="6096000" cy="369332"/>
          </a:xfrm>
          <a:prstGeom prst="rect">
            <a:avLst/>
          </a:prstGeom>
          <a:noFill/>
        </p:spPr>
        <p:txBody>
          <a:bodyPr wrap="square">
            <a:spAutoFit/>
          </a:bodyPr>
          <a:lstStyle/>
          <a:p>
            <a:r>
              <a:rPr lang="en-US" sz="1800" b="1" dirty="0">
                <a:effectLst/>
                <a:latin typeface="Franklin Gothic Book" panose="020B0503020102020204" pitchFamily="34" charset="0"/>
                <a:ea typeface="Franklin Gothic Book" panose="020B0503020102020204" pitchFamily="34" charset="0"/>
                <a:cs typeface="Times New Roman" panose="02020603050405020304" pitchFamily="18" charset="0"/>
              </a:rPr>
              <a:t>Support Vector Regression Hyperparameters</a:t>
            </a:r>
            <a:endParaRPr lang="en-US" dirty="0"/>
          </a:p>
        </p:txBody>
      </p:sp>
      <p:sp>
        <p:nvSpPr>
          <p:cNvPr id="10" name="TextBox 9">
            <a:extLst>
              <a:ext uri="{FF2B5EF4-FFF2-40B4-BE49-F238E27FC236}">
                <a16:creationId xmlns:a16="http://schemas.microsoft.com/office/drawing/2014/main" id="{3B046C55-89EF-855E-49CF-636E412ED4D3}"/>
              </a:ext>
            </a:extLst>
          </p:cNvPr>
          <p:cNvSpPr txBox="1"/>
          <p:nvPr/>
        </p:nvSpPr>
        <p:spPr>
          <a:xfrm>
            <a:off x="428625" y="3281172"/>
            <a:ext cx="6096000" cy="367729"/>
          </a:xfrm>
          <a:prstGeom prst="rect">
            <a:avLst/>
          </a:prstGeom>
          <a:noFill/>
        </p:spPr>
        <p:txBody>
          <a:bodyPr wrap="square">
            <a:spAutoFit/>
          </a:bodyPr>
          <a:lstStyle/>
          <a:p>
            <a:pPr marL="0" marR="0">
              <a:lnSpc>
                <a:spcPct val="107000"/>
              </a:lnSpc>
              <a:spcBef>
                <a:spcPts val="0"/>
              </a:spcBef>
              <a:spcAft>
                <a:spcPts val="0"/>
              </a:spcAft>
            </a:pPr>
            <a:r>
              <a:rPr lang="en-US" sz="18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Random Forest Regression Hyperparameters</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9E91D71-389B-2EF6-6B31-8C06C1B4AFE7}"/>
              </a:ext>
            </a:extLst>
          </p:cNvPr>
          <p:cNvSpPr txBox="1"/>
          <p:nvPr/>
        </p:nvSpPr>
        <p:spPr>
          <a:xfrm>
            <a:off x="428625" y="4793329"/>
            <a:ext cx="6096000" cy="367729"/>
          </a:xfrm>
          <a:prstGeom prst="rect">
            <a:avLst/>
          </a:prstGeom>
          <a:noFill/>
        </p:spPr>
        <p:txBody>
          <a:bodyPr wrap="square">
            <a:spAutoFit/>
          </a:bodyPr>
          <a:lstStyle/>
          <a:p>
            <a:pPr marL="0" marR="0">
              <a:lnSpc>
                <a:spcPct val="107000"/>
              </a:lnSpc>
              <a:spcBef>
                <a:spcPts val="0"/>
              </a:spcBef>
              <a:spcAft>
                <a:spcPts val="0"/>
              </a:spcAft>
            </a:pPr>
            <a:r>
              <a:rPr lang="en-US" sz="1800" b="1" kern="100" dirty="0" err="1">
                <a:effectLst/>
                <a:latin typeface="Franklin Gothic Book" panose="020B0503020102020204" pitchFamily="34" charset="0"/>
                <a:ea typeface="Franklin Gothic Book" panose="020B0503020102020204" pitchFamily="34" charset="0"/>
                <a:cs typeface="Times New Roman" panose="02020603050405020304" pitchFamily="18" charset="0"/>
              </a:rPr>
              <a:t>XGBoost</a:t>
            </a:r>
            <a:r>
              <a:rPr lang="en-US" sz="1800" b="1"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Regression Hyperparameters</a:t>
            </a:r>
            <a:endParaRPr lang="en-US" sz="16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aphicFrame>
        <p:nvGraphicFramePr>
          <p:cNvPr id="13" name="Content Placeholder 3">
            <a:extLst>
              <a:ext uri="{FF2B5EF4-FFF2-40B4-BE49-F238E27FC236}">
                <a16:creationId xmlns:a16="http://schemas.microsoft.com/office/drawing/2014/main" id="{39D2A613-79B2-FECC-0942-BDA66F53EDBC}"/>
              </a:ext>
            </a:extLst>
          </p:cNvPr>
          <p:cNvGraphicFramePr>
            <a:graphicFrameLocks/>
          </p:cNvGraphicFramePr>
          <p:nvPr/>
        </p:nvGraphicFramePr>
        <p:xfrm>
          <a:off x="515938" y="5130991"/>
          <a:ext cx="4572000" cy="1245616"/>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36889733"/>
                    </a:ext>
                  </a:extLst>
                </a:gridCol>
                <a:gridCol w="2286000">
                  <a:extLst>
                    <a:ext uri="{9D8B030D-6E8A-4147-A177-3AD203B41FA5}">
                      <a16:colId xmlns:a16="http://schemas.microsoft.com/office/drawing/2014/main" val="1490605082"/>
                    </a:ext>
                  </a:extLst>
                </a:gridCol>
              </a:tblGrid>
              <a:tr h="370840">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Hyperparameter</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kern="0" dirty="0">
                          <a:solidFill>
                            <a:srgbClr val="FFFFFF"/>
                          </a:solidFill>
                          <a:effectLst/>
                          <a:latin typeface="Aptos Narrow" panose="020B0004020202020204" pitchFamily="34" charset="0"/>
                          <a:ea typeface="Times New Roman" panose="02020603050405020304" pitchFamily="18" charset="0"/>
                          <a:cs typeface="Times New Roman" panose="02020603050405020304" pitchFamily="18" charset="0"/>
                        </a:rPr>
                        <a:t>Values</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8586772"/>
                  </a:ext>
                </a:extLst>
              </a:tr>
              <a:tr h="182880">
                <a:tc>
                  <a:txBody>
                    <a:bodyPr/>
                    <a:lstStyle/>
                    <a:p>
                      <a:pPr marL="0" marR="0" algn="ctr">
                        <a:lnSpc>
                          <a:spcPct val="107000"/>
                        </a:lnSpc>
                        <a:spcBef>
                          <a:spcPts val="0"/>
                        </a:spcBef>
                        <a:spcAft>
                          <a:spcPts val="0"/>
                        </a:spcAft>
                      </a:pP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max_depth</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3, 6, 9</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91518"/>
                  </a:ext>
                </a:extLst>
              </a:tr>
              <a:tr h="182880">
                <a:tc>
                  <a:txBody>
                    <a:bodyPr/>
                    <a:lstStyle/>
                    <a:p>
                      <a:pPr marL="0" marR="0" algn="ctr">
                        <a:lnSpc>
                          <a:spcPct val="107000"/>
                        </a:lnSpc>
                        <a:spcBef>
                          <a:spcPts val="0"/>
                        </a:spcBef>
                        <a:spcAft>
                          <a:spcPts val="0"/>
                        </a:spcAft>
                      </a:pPr>
                      <a:r>
                        <a:rPr lang="en-US"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min_child_weight</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1, 5, 10</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7592755"/>
                  </a:ext>
                </a:extLst>
              </a:tr>
              <a:tr h="182880">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subsample</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0.5, 0.7, 0.9</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9569185"/>
                  </a:ext>
                </a:extLst>
              </a:tr>
              <a:tr h="182880">
                <a:tc>
                  <a:txBody>
                    <a:bodyPr/>
                    <a:lstStyle/>
                    <a:p>
                      <a:pPr marL="0" marR="0" algn="ctr">
                        <a:lnSpc>
                          <a:spcPct val="107000"/>
                        </a:lnSpc>
                        <a:spcBef>
                          <a:spcPts val="0"/>
                        </a:spcBef>
                        <a:spcAft>
                          <a:spcPts val="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learning_rate</a:t>
                      </a:r>
                      <a:endParaRPr lang="en-US" sz="14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0.05, 0.5, 1</a:t>
                      </a:r>
                      <a:endParaRPr lang="en-US" sz="14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7571762"/>
                  </a:ext>
                </a:extLst>
              </a:tr>
            </a:tbl>
          </a:graphicData>
        </a:graphic>
      </p:graphicFrame>
    </p:spTree>
    <p:extLst>
      <p:ext uri="{BB962C8B-B14F-4D97-AF65-F5344CB8AC3E}">
        <p14:creationId xmlns:p14="http://schemas.microsoft.com/office/powerpoint/2010/main" val="332532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oman in front on brown dining table and chairs inside building">
            <a:extLst>
              <a:ext uri="{FF2B5EF4-FFF2-40B4-BE49-F238E27FC236}">
                <a16:creationId xmlns:a16="http://schemas.microsoft.com/office/drawing/2014/main" id="{C6EE9B2B-BF79-510E-BB36-13292D9B79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77" r="1945" b="-2"/>
          <a:stretch/>
        </p:blipFill>
        <p:spPr bwMode="auto">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6" name="Freeform: Shape 1045">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8" name="Freeform: Shape 1047">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1678EC-6134-D1F7-08BE-223B1C98BC3A}"/>
              </a:ext>
            </a:extLst>
          </p:cNvPr>
          <p:cNvSpPr>
            <a:spLocks noGrp="1"/>
          </p:cNvSpPr>
          <p:nvPr>
            <p:ph type="title"/>
          </p:nvPr>
        </p:nvSpPr>
        <p:spPr>
          <a:xfrm>
            <a:off x="371094" y="1161288"/>
            <a:ext cx="3438144" cy="1239012"/>
          </a:xfrm>
        </p:spPr>
        <p:txBody>
          <a:bodyPr anchor="ctr">
            <a:normAutofit/>
          </a:bodyPr>
          <a:lstStyle/>
          <a:p>
            <a:r>
              <a:rPr lang="en-US" sz="2800"/>
              <a:t>The Problem</a:t>
            </a:r>
          </a:p>
        </p:txBody>
      </p:sp>
      <p:sp>
        <p:nvSpPr>
          <p:cNvPr id="1050" name="Rectangle 104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2" name="Rectangle 10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BF23EB-4956-67A2-C236-597CEBE4722E}"/>
              </a:ext>
            </a:extLst>
          </p:cNvPr>
          <p:cNvSpPr>
            <a:spLocks noGrp="1"/>
          </p:cNvSpPr>
          <p:nvPr>
            <p:ph idx="1"/>
          </p:nvPr>
        </p:nvSpPr>
        <p:spPr>
          <a:xfrm>
            <a:off x="371094" y="2718054"/>
            <a:ext cx="3743706" cy="3207258"/>
          </a:xfrm>
        </p:spPr>
        <p:txBody>
          <a:bodyPr anchor="t">
            <a:normAutofit/>
          </a:bodyPr>
          <a:lstStyle/>
          <a:p>
            <a:r>
              <a:rPr lang="en-US" sz="2000" dirty="0"/>
              <a:t>Incorrect implementation of hygiene procedures at food services establishments leads to:</a:t>
            </a:r>
          </a:p>
          <a:p>
            <a:pPr lvl="1"/>
            <a:r>
              <a:rPr lang="en-US" sz="1600" dirty="0"/>
              <a:t>Brand risk for the establishments.</a:t>
            </a:r>
            <a:r>
              <a:rPr lang="en-US" sz="1600" baseline="30000" dirty="0"/>
              <a:t>1</a:t>
            </a:r>
          </a:p>
          <a:p>
            <a:pPr lvl="1"/>
            <a:r>
              <a:rPr lang="en-US" sz="1600" dirty="0"/>
              <a:t>Risk to public health and safety for consumers.</a:t>
            </a:r>
            <a:r>
              <a:rPr lang="en-US" sz="1600" baseline="30000" dirty="0"/>
              <a:t>2</a:t>
            </a:r>
          </a:p>
        </p:txBody>
      </p:sp>
      <p:sp>
        <p:nvSpPr>
          <p:cNvPr id="5" name="TextBox 4">
            <a:extLst>
              <a:ext uri="{FF2B5EF4-FFF2-40B4-BE49-F238E27FC236}">
                <a16:creationId xmlns:a16="http://schemas.microsoft.com/office/drawing/2014/main" id="{BD8625B4-7A53-A71A-C271-CBA289BE1979}"/>
              </a:ext>
            </a:extLst>
          </p:cNvPr>
          <p:cNvSpPr txBox="1"/>
          <p:nvPr/>
        </p:nvSpPr>
        <p:spPr>
          <a:xfrm>
            <a:off x="3554730" y="6511752"/>
            <a:ext cx="7756398" cy="415498"/>
          </a:xfrm>
          <a:prstGeom prst="rect">
            <a:avLst/>
          </a:prstGeom>
          <a:noFill/>
        </p:spPr>
        <p:txBody>
          <a:bodyPr wrap="square">
            <a:spAutoFit/>
          </a:bodyPr>
          <a:lstStyle/>
          <a:p>
            <a:pPr marL="228600" indent="-228600">
              <a:buAutoNum type="arabicPeriod"/>
            </a:pPr>
            <a:r>
              <a:rPr lang="en-US" sz="700" dirty="0">
                <a:solidFill>
                  <a:schemeClr val="bg1"/>
                </a:solidFill>
                <a:hlinkClick r:id="rId3">
                  <a:extLst>
                    <a:ext uri="{A12FA001-AC4F-418D-AE19-62706E023703}">
                      <ahyp:hlinkClr xmlns:ahyp="http://schemas.microsoft.com/office/drawing/2018/hyperlinkcolor" val="tx"/>
                    </a:ext>
                  </a:extLst>
                </a:hlinkClick>
              </a:rPr>
              <a:t>https://www.fastcompany.com/91137429/addressing-brand-damage-and-legal-risk-in-food-safety-issues</a:t>
            </a:r>
            <a:endParaRPr lang="en-US" sz="700" dirty="0">
              <a:solidFill>
                <a:schemeClr val="bg1"/>
              </a:solidFill>
            </a:endParaRPr>
          </a:p>
          <a:p>
            <a:pPr marL="228600" indent="-228600">
              <a:buAutoNum type="arabicPeriod"/>
            </a:pPr>
            <a:r>
              <a:rPr lang="en-US" sz="700" dirty="0">
                <a:solidFill>
                  <a:schemeClr val="bg1"/>
                </a:solidFill>
                <a:hlinkClick r:id="rId4">
                  <a:extLst>
                    <a:ext uri="{A12FA001-AC4F-418D-AE19-62706E023703}">
                      <ahyp:hlinkClr xmlns:ahyp="http://schemas.microsoft.com/office/drawing/2018/hyperlinkcolor" val="tx"/>
                    </a:ext>
                  </a:extLst>
                </a:hlinkClick>
              </a:rPr>
              <a:t>https://www.cdc.gov/foodborne-outbreaks/index.html</a:t>
            </a:r>
            <a:endParaRPr lang="en-US" sz="700" dirty="0">
              <a:solidFill>
                <a:schemeClr val="bg1"/>
              </a:solidFill>
            </a:endParaRPr>
          </a:p>
          <a:p>
            <a:endParaRPr lang="en-US" sz="700" dirty="0">
              <a:solidFill>
                <a:schemeClr val="bg1"/>
              </a:solidFill>
            </a:endParaRPr>
          </a:p>
        </p:txBody>
      </p:sp>
      <p:sp>
        <p:nvSpPr>
          <p:cNvPr id="6" name="TextBox 5">
            <a:extLst>
              <a:ext uri="{FF2B5EF4-FFF2-40B4-BE49-F238E27FC236}">
                <a16:creationId xmlns:a16="http://schemas.microsoft.com/office/drawing/2014/main" id="{7F00386C-7AFF-6D67-80B4-D9414B8F4043}"/>
              </a:ext>
            </a:extLst>
          </p:cNvPr>
          <p:cNvSpPr txBox="1"/>
          <p:nvPr/>
        </p:nvSpPr>
        <p:spPr>
          <a:xfrm>
            <a:off x="128016" y="5696712"/>
            <a:ext cx="3438144" cy="738664"/>
          </a:xfrm>
          <a:prstGeom prst="rect">
            <a:avLst/>
          </a:prstGeom>
          <a:solidFill>
            <a:srgbClr val="0070C0"/>
          </a:solidFill>
        </p:spPr>
        <p:txBody>
          <a:bodyPr wrap="square" rtlCol="0">
            <a:spAutoFit/>
          </a:bodyPr>
          <a:lstStyle/>
          <a:p>
            <a:r>
              <a:rPr lang="en-US" sz="1400" dirty="0">
                <a:solidFill>
                  <a:schemeClr val="bg1"/>
                </a:solidFill>
              </a:rPr>
              <a:t>How can we help establishments understand where and how to improve in their hygiene procedures?</a:t>
            </a:r>
          </a:p>
        </p:txBody>
      </p:sp>
    </p:spTree>
    <p:extLst>
      <p:ext uri="{BB962C8B-B14F-4D97-AF65-F5344CB8AC3E}">
        <p14:creationId xmlns:p14="http://schemas.microsoft.com/office/powerpoint/2010/main" val="208727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B63B-EB66-7C47-F032-C0B271F5543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07771D7-5D1F-6BC8-267D-7E3DDE08798E}"/>
              </a:ext>
            </a:extLst>
          </p:cNvPr>
          <p:cNvSpPr>
            <a:spLocks noGrp="1"/>
          </p:cNvSpPr>
          <p:nvPr>
            <p:ph idx="1"/>
          </p:nvPr>
        </p:nvSpPr>
        <p:spPr/>
        <p:txBody>
          <a:bodyPr/>
          <a:lstStyle/>
          <a:p>
            <a:pPr marL="0" indent="0">
              <a:buNone/>
            </a:pPr>
            <a:r>
              <a:rPr lang="en-US" dirty="0"/>
              <a:t>Determine the </a:t>
            </a:r>
            <a:r>
              <a:rPr lang="en-US" b="1" dirty="0"/>
              <a:t>most frequent health department violations </a:t>
            </a:r>
            <a:r>
              <a:rPr lang="en-US" dirty="0"/>
              <a:t>in Durham county.</a:t>
            </a:r>
          </a:p>
          <a:p>
            <a:pPr marL="0" indent="0">
              <a:buNone/>
            </a:pPr>
            <a:endParaRPr lang="en-US" dirty="0"/>
          </a:p>
          <a:p>
            <a:pPr marL="0" indent="0">
              <a:buNone/>
            </a:pPr>
            <a:r>
              <a:rPr lang="en-US" dirty="0"/>
              <a:t>Predict health </a:t>
            </a:r>
            <a:r>
              <a:rPr lang="en-US" b="1" dirty="0"/>
              <a:t>department inspection scores </a:t>
            </a:r>
          </a:p>
          <a:p>
            <a:pPr marL="0" indent="0">
              <a:buNone/>
            </a:pPr>
            <a:endParaRPr lang="en-US" b="1" dirty="0"/>
          </a:p>
          <a:p>
            <a:pPr marL="0" indent="0">
              <a:buNone/>
            </a:pPr>
            <a:r>
              <a:rPr lang="en-US" dirty="0"/>
              <a:t>Find </a:t>
            </a:r>
            <a:r>
              <a:rPr lang="en-US" b="1" dirty="0"/>
              <a:t>opportunities for improvement </a:t>
            </a:r>
            <a:r>
              <a:rPr lang="en-US" dirty="0"/>
              <a:t>for the 5 worst performing food service establishments.</a:t>
            </a:r>
          </a:p>
          <a:p>
            <a:pPr marL="0" indent="0">
              <a:buNone/>
            </a:pPr>
            <a:endParaRPr lang="en-US" b="1" dirty="0"/>
          </a:p>
        </p:txBody>
      </p:sp>
      <p:pic>
        <p:nvPicPr>
          <p:cNvPr id="11" name="Graphic 10" descr="Chevron arrows outline">
            <a:extLst>
              <a:ext uri="{FF2B5EF4-FFF2-40B4-BE49-F238E27FC236}">
                <a16:creationId xmlns:a16="http://schemas.microsoft.com/office/drawing/2014/main" id="{D30C9143-2496-1C6B-1CD8-5AC799C45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2913" y="2593478"/>
            <a:ext cx="707227" cy="707227"/>
          </a:xfrm>
          <a:prstGeom prst="rect">
            <a:avLst/>
          </a:prstGeom>
        </p:spPr>
      </p:pic>
      <p:pic>
        <p:nvPicPr>
          <p:cNvPr id="12" name="Graphic 11" descr="Chevron arrows outline">
            <a:extLst>
              <a:ext uri="{FF2B5EF4-FFF2-40B4-BE49-F238E27FC236}">
                <a16:creationId xmlns:a16="http://schemas.microsoft.com/office/drawing/2014/main" id="{15A20167-7A8D-964F-42BC-5F4B5E4F6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340" y="3971498"/>
            <a:ext cx="707227" cy="707227"/>
          </a:xfrm>
          <a:prstGeom prst="rect">
            <a:avLst/>
          </a:prstGeom>
        </p:spPr>
      </p:pic>
      <p:pic>
        <p:nvPicPr>
          <p:cNvPr id="13" name="Graphic 12" descr="Chevron arrows outline">
            <a:extLst>
              <a:ext uri="{FF2B5EF4-FFF2-40B4-BE49-F238E27FC236}">
                <a16:creationId xmlns:a16="http://schemas.microsoft.com/office/drawing/2014/main" id="{B2AEA09D-EAAE-716C-2621-7C8990D91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340" y="5179660"/>
            <a:ext cx="707227" cy="707227"/>
          </a:xfrm>
          <a:prstGeom prst="rect">
            <a:avLst/>
          </a:prstGeom>
        </p:spPr>
      </p:pic>
    </p:spTree>
    <p:extLst>
      <p:ext uri="{BB962C8B-B14F-4D97-AF65-F5344CB8AC3E}">
        <p14:creationId xmlns:p14="http://schemas.microsoft.com/office/powerpoint/2010/main" val="311321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46E0-180F-A9C7-7304-FF025DD05C66}"/>
              </a:ext>
            </a:extLst>
          </p:cNvPr>
          <p:cNvSpPr>
            <a:spLocks noGrp="1"/>
          </p:cNvSpPr>
          <p:nvPr>
            <p:ph type="title"/>
          </p:nvPr>
        </p:nvSpPr>
        <p:spPr/>
        <p:txBody>
          <a:bodyPr/>
          <a:lstStyle/>
          <a:p>
            <a:r>
              <a:rPr lang="en-US" dirty="0"/>
              <a:t>Data Sources and Their Uses</a:t>
            </a:r>
          </a:p>
        </p:txBody>
      </p:sp>
      <p:graphicFrame>
        <p:nvGraphicFramePr>
          <p:cNvPr id="4" name="Content Placeholder 3">
            <a:extLst>
              <a:ext uri="{FF2B5EF4-FFF2-40B4-BE49-F238E27FC236}">
                <a16:creationId xmlns:a16="http://schemas.microsoft.com/office/drawing/2014/main" id="{CCD3BC60-14C0-73AC-16DA-ED4FF748CD77}"/>
              </a:ext>
            </a:extLst>
          </p:cNvPr>
          <p:cNvGraphicFramePr>
            <a:graphicFrameLocks noGrp="1"/>
          </p:cNvGraphicFramePr>
          <p:nvPr>
            <p:ph sz="half" idx="1"/>
            <p:extLst>
              <p:ext uri="{D42A27DB-BD31-4B8C-83A1-F6EECF244321}">
                <p14:modId xmlns:p14="http://schemas.microsoft.com/office/powerpoint/2010/main" val="207613398"/>
              </p:ext>
            </p:extLst>
          </p:nvPr>
        </p:nvGraphicFramePr>
        <p:xfrm>
          <a:off x="1116013" y="2660968"/>
          <a:ext cx="4937124" cy="2663700"/>
        </p:xfrm>
        <a:graphic>
          <a:graphicData uri="http://schemas.openxmlformats.org/drawingml/2006/table">
            <a:tbl>
              <a:tblPr firstRow="1" bandRow="1">
                <a:tableStyleId>{5C22544A-7EE6-4342-B048-85BDC9FD1C3A}</a:tableStyleId>
              </a:tblPr>
              <a:tblGrid>
                <a:gridCol w="1304804">
                  <a:extLst>
                    <a:ext uri="{9D8B030D-6E8A-4147-A177-3AD203B41FA5}">
                      <a16:colId xmlns:a16="http://schemas.microsoft.com/office/drawing/2014/main" val="4591338"/>
                    </a:ext>
                  </a:extLst>
                </a:gridCol>
                <a:gridCol w="1335865">
                  <a:extLst>
                    <a:ext uri="{9D8B030D-6E8A-4147-A177-3AD203B41FA5}">
                      <a16:colId xmlns:a16="http://schemas.microsoft.com/office/drawing/2014/main" val="3977219450"/>
                    </a:ext>
                  </a:extLst>
                </a:gridCol>
                <a:gridCol w="2296455">
                  <a:extLst>
                    <a:ext uri="{9D8B030D-6E8A-4147-A177-3AD203B41FA5}">
                      <a16:colId xmlns:a16="http://schemas.microsoft.com/office/drawing/2014/main" val="985938293"/>
                    </a:ext>
                  </a:extLst>
                </a:gridCol>
              </a:tblGrid>
              <a:tr h="370840">
                <a:tc>
                  <a:txBody>
                    <a:bodyPr/>
                    <a:lstStyle/>
                    <a:p>
                      <a:pPr marL="0" marR="0" algn="ctr">
                        <a:lnSpc>
                          <a:spcPct val="107000"/>
                        </a:lnSpc>
                        <a:spcBef>
                          <a:spcPts val="0"/>
                        </a:spcBef>
                        <a:spcAft>
                          <a:spcPts val="0"/>
                        </a:spcAft>
                      </a:pPr>
                      <a:r>
                        <a:rPr lang="en-US" sz="1200" b="1" kern="100" dirty="0">
                          <a:solidFill>
                            <a:srgbClr val="FFFFFF"/>
                          </a:solidFill>
                          <a:effectLst/>
                          <a:latin typeface="Franklin Gothic Book" panose="020B0503020102020204" pitchFamily="34" charset="0"/>
                          <a:ea typeface="Franklin Gothic Book" panose="020B0503020102020204" pitchFamily="34" charset="0"/>
                          <a:cs typeface="Times New Roman" panose="02020603050405020304" pitchFamily="18" charset="0"/>
                        </a:rPr>
                        <a:t>Link/Name of File</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kern="100" dirty="0">
                          <a:solidFill>
                            <a:srgbClr val="FFFFFF"/>
                          </a:solidFill>
                          <a:effectLst/>
                          <a:latin typeface="Franklin Gothic Book" panose="020B0503020102020204" pitchFamily="34" charset="0"/>
                          <a:ea typeface="Franklin Gothic Book" panose="020B0503020102020204" pitchFamily="34" charset="0"/>
                          <a:cs typeface="Times New Roman" panose="02020603050405020304" pitchFamily="18" charset="0"/>
                        </a:rPr>
                        <a:t>Source</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kern="100">
                          <a:solidFill>
                            <a:srgbClr val="FFFFFF"/>
                          </a:solidFill>
                          <a:effectLst/>
                          <a:latin typeface="Franklin Gothic Book" panose="020B0503020102020204" pitchFamily="34" charset="0"/>
                          <a:ea typeface="Franklin Gothic Book" panose="020B0503020102020204" pitchFamily="34" charset="0"/>
                          <a:cs typeface="Times New Roman" panose="02020603050405020304" pitchFamily="18" charset="0"/>
                        </a:rPr>
                        <a:t>Description</a:t>
                      </a:r>
                      <a:endParaRPr lang="en-US" sz="11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7726445"/>
                  </a:ext>
                </a:extLst>
              </a:tr>
              <a:tr h="370840">
                <a:tc>
                  <a:txBody>
                    <a:bodyPr/>
                    <a:lstStyle/>
                    <a:p>
                      <a:pPr marL="0" marR="0" algn="ctr">
                        <a:lnSpc>
                          <a:spcPct val="107000"/>
                        </a:lnSpc>
                        <a:spcBef>
                          <a:spcPts val="0"/>
                        </a:spcBef>
                        <a:spcAft>
                          <a:spcPts val="0"/>
                        </a:spcAft>
                      </a:pPr>
                      <a:r>
                        <a:rPr lang="en-US" sz="1200" u="sng"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hlinkClick r:id="rId2"/>
                        </a:rPr>
                        <a:t>Food-inspection-violations_1.json</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0" marR="0" algn="ctr">
                        <a:lnSpc>
                          <a:spcPct val="107000"/>
                        </a:lnSpc>
                        <a:spcBef>
                          <a:spcPts val="0"/>
                        </a:spcBef>
                        <a:spcAft>
                          <a:spcPts val="0"/>
                        </a:spcAft>
                      </a:pPr>
                      <a:r>
                        <a:rPr lang="en-US" sz="12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Data World</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Food health inspection violation data up until 2/21/20217</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9365492"/>
                  </a:ext>
                </a:extLst>
              </a:tr>
              <a:tr h="370840">
                <a:tc>
                  <a:txBody>
                    <a:bodyPr/>
                    <a:lstStyle/>
                    <a:p>
                      <a:pPr marL="0" marR="0" algn="ctr">
                        <a:lnSpc>
                          <a:spcPct val="107000"/>
                        </a:lnSpc>
                        <a:spcBef>
                          <a:spcPts val="0"/>
                        </a:spcBef>
                        <a:spcAft>
                          <a:spcPts val="0"/>
                        </a:spcAft>
                      </a:pPr>
                      <a:r>
                        <a:rPr lang="en-US" sz="1200" u="sng"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hlinkClick r:id="rId3"/>
                        </a:rPr>
                        <a:t>Restaurant-and-services_3.json</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0" marR="0" algn="ctr">
                        <a:lnSpc>
                          <a:spcPct val="107000"/>
                        </a:lnSpc>
                        <a:spcBef>
                          <a:spcPts val="0"/>
                        </a:spcBef>
                        <a:spcAft>
                          <a:spcPts val="0"/>
                        </a:spcAft>
                      </a:pPr>
                      <a:r>
                        <a:rPr lang="en-US" sz="12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Data World</a:t>
                      </a:r>
                      <a:endParaRPr lang="en-US" sz="11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Restaurant information as a list </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5706912"/>
                  </a:ext>
                </a:extLst>
              </a:tr>
              <a:tr h="370840">
                <a:tc>
                  <a:txBody>
                    <a:bodyPr/>
                    <a:lstStyle/>
                    <a:p>
                      <a:pPr marL="0" marR="0" algn="ctr">
                        <a:lnSpc>
                          <a:spcPct val="107000"/>
                        </a:lnSpc>
                        <a:spcBef>
                          <a:spcPts val="0"/>
                        </a:spcBef>
                        <a:spcAft>
                          <a:spcPts val="0"/>
                        </a:spcAft>
                      </a:pPr>
                      <a:r>
                        <a:rPr lang="en-US" sz="1200" u="sng" kern="100" dirty="0">
                          <a:solidFill>
                            <a:srgbClr val="0563C1"/>
                          </a:solidFill>
                          <a:effectLst/>
                          <a:latin typeface="Franklin Gothic Book" panose="020B0503020102020204" pitchFamily="34" charset="0"/>
                          <a:ea typeface="Franklin Gothic Book" panose="020B0503020102020204" pitchFamily="34" charset="0"/>
                          <a:cs typeface="Times New Roman" panose="02020603050405020304" pitchFamily="18" charset="0"/>
                          <a:hlinkClick r:id="rId4"/>
                        </a:rPr>
                        <a:t>Food-health-inspections_3.csv</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0" marR="0" algn="ctr">
                        <a:lnSpc>
                          <a:spcPct val="107000"/>
                        </a:lnSpc>
                        <a:spcBef>
                          <a:spcPts val="0"/>
                        </a:spcBef>
                        <a:spcAft>
                          <a:spcPts val="0"/>
                        </a:spcAft>
                      </a:pPr>
                      <a:r>
                        <a:rPr lang="en-US" sz="12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Kaggle</a:t>
                      </a:r>
                      <a:endParaRPr lang="en-US" sz="11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Restaurant and violation information</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7677434"/>
                  </a:ext>
                </a:extLst>
              </a:tr>
              <a:tr h="370840">
                <a:tc>
                  <a:txBody>
                    <a:bodyPr/>
                    <a:lstStyle/>
                    <a:p>
                      <a:pPr marL="0" marR="0" algn="ctr">
                        <a:lnSpc>
                          <a:spcPct val="107000"/>
                        </a:lnSpc>
                        <a:spcBef>
                          <a:spcPts val="0"/>
                        </a:spcBef>
                        <a:spcAft>
                          <a:spcPts val="0"/>
                        </a:spcAft>
                      </a:pPr>
                      <a:r>
                        <a:rPr lang="en-US" sz="1200" u="sng" kern="100" dirty="0" err="1">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hlinkClick r:id="rId5"/>
                        </a:rPr>
                        <a:t>Durham_County_Boundary.shp</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marL="0" marR="0" algn="ctr">
                        <a:lnSpc>
                          <a:spcPct val="107000"/>
                        </a:lnSpc>
                        <a:spcBef>
                          <a:spcPts val="0"/>
                        </a:spcBef>
                        <a:spcAft>
                          <a:spcPts val="0"/>
                        </a:spcAft>
                      </a:pPr>
                      <a:r>
                        <a:rPr lang="en-US" sz="1200" kern="1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Durham, NC Open Data Portal</a:t>
                      </a:r>
                      <a:endParaRPr lang="en-US" sz="1100" kern="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solidFill>
                            <a:srgbClr val="000000"/>
                          </a:solidFill>
                          <a:effectLst/>
                          <a:latin typeface="Franklin Gothic Book" panose="020B0503020102020204" pitchFamily="34" charset="0"/>
                          <a:ea typeface="Franklin Gothic Book" panose="020B0503020102020204" pitchFamily="34" charset="0"/>
                          <a:cs typeface="Times New Roman" panose="02020603050405020304" pitchFamily="18" charset="0"/>
                        </a:rPr>
                        <a:t>Durham County GIS Boundary</a:t>
                      </a:r>
                      <a:endParaRPr lang="en-US" sz="1100" kern="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8749316"/>
                  </a:ext>
                </a:extLst>
              </a:tr>
            </a:tbl>
          </a:graphicData>
        </a:graphic>
      </p:graphicFrame>
      <p:sp>
        <p:nvSpPr>
          <p:cNvPr id="5" name="Content Placeholder 4">
            <a:extLst>
              <a:ext uri="{FF2B5EF4-FFF2-40B4-BE49-F238E27FC236}">
                <a16:creationId xmlns:a16="http://schemas.microsoft.com/office/drawing/2014/main" id="{AA6E4C67-1642-0791-9979-CB978B859F59}"/>
              </a:ext>
            </a:extLst>
          </p:cNvPr>
          <p:cNvSpPr>
            <a:spLocks noGrp="1"/>
          </p:cNvSpPr>
          <p:nvPr>
            <p:ph sz="half" idx="2"/>
          </p:nvPr>
        </p:nvSpPr>
        <p:spPr>
          <a:xfrm>
            <a:off x="6558372" y="2645238"/>
            <a:ext cx="4937760" cy="2795442"/>
          </a:xfrm>
        </p:spPr>
        <p:txBody>
          <a:bodyPr>
            <a:normAutofit/>
          </a:bodyPr>
          <a:lstStyle/>
          <a:p>
            <a:pPr marL="0" indent="0">
              <a:buNone/>
            </a:pPr>
            <a:r>
              <a:rPr lang="en-US" sz="1800" b="1" dirty="0">
                <a:solidFill>
                  <a:srgbClr val="0070C0"/>
                </a:solidFill>
              </a:rPr>
              <a:t>Food-inspection-violations_1:</a:t>
            </a:r>
            <a:r>
              <a:rPr lang="en-US" sz="1800" dirty="0"/>
              <a:t>  To learn about the types of inspection violations.</a:t>
            </a:r>
          </a:p>
          <a:p>
            <a:pPr marL="0" indent="0">
              <a:buNone/>
            </a:pPr>
            <a:r>
              <a:rPr lang="en-US" sz="1800" b="1" dirty="0">
                <a:solidFill>
                  <a:srgbClr val="0070C0"/>
                </a:solidFill>
              </a:rPr>
              <a:t>Restaurants-and-services_3 </a:t>
            </a:r>
            <a:r>
              <a:rPr lang="en-US" sz="1800" dirty="0"/>
              <a:t>and </a:t>
            </a:r>
            <a:r>
              <a:rPr lang="en-US" sz="1800" b="1" dirty="0" err="1">
                <a:solidFill>
                  <a:srgbClr val="0070C0"/>
                </a:solidFill>
              </a:rPr>
              <a:t>Durham_County_Bounday</a:t>
            </a:r>
            <a:r>
              <a:rPr lang="en-US" sz="1800" b="1" dirty="0">
                <a:solidFill>
                  <a:srgbClr val="0070C0"/>
                </a:solidFill>
              </a:rPr>
              <a:t>: </a:t>
            </a:r>
            <a:r>
              <a:rPr lang="en-US" sz="1800" dirty="0"/>
              <a:t>To map out the location of restaurants in Durham county</a:t>
            </a:r>
          </a:p>
          <a:p>
            <a:pPr marL="0" indent="0">
              <a:buNone/>
            </a:pPr>
            <a:r>
              <a:rPr lang="en-US" sz="1800" b="1" dirty="0">
                <a:solidFill>
                  <a:srgbClr val="0070C0"/>
                </a:solidFill>
              </a:rPr>
              <a:t>Food-health-inspections_3: </a:t>
            </a:r>
            <a:r>
              <a:rPr lang="en-US" sz="1800" dirty="0"/>
              <a:t>To model inspection scores.</a:t>
            </a:r>
          </a:p>
        </p:txBody>
      </p:sp>
      <p:pic>
        <p:nvPicPr>
          <p:cNvPr id="7" name="Graphic 6" descr="Chevron arrows outline">
            <a:extLst>
              <a:ext uri="{FF2B5EF4-FFF2-40B4-BE49-F238E27FC236}">
                <a16:creationId xmlns:a16="http://schemas.microsoft.com/office/drawing/2014/main" id="{CD843DAE-7834-0ED6-9C9D-A1D92AEA73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8834" y="2720222"/>
            <a:ext cx="299535" cy="299535"/>
          </a:xfrm>
          <a:prstGeom prst="rect">
            <a:avLst/>
          </a:prstGeom>
        </p:spPr>
      </p:pic>
      <p:pic>
        <p:nvPicPr>
          <p:cNvPr id="9" name="Graphic 8" descr="Chevron arrows outline">
            <a:extLst>
              <a:ext uri="{FF2B5EF4-FFF2-40B4-BE49-F238E27FC236}">
                <a16:creationId xmlns:a16="http://schemas.microsoft.com/office/drawing/2014/main" id="{A696B27F-4A5C-2450-476F-7A10095CF1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8834" y="3458163"/>
            <a:ext cx="299535" cy="299535"/>
          </a:xfrm>
          <a:prstGeom prst="rect">
            <a:avLst/>
          </a:prstGeom>
        </p:spPr>
      </p:pic>
      <p:pic>
        <p:nvPicPr>
          <p:cNvPr id="10" name="Graphic 9" descr="Chevron arrows outline">
            <a:extLst>
              <a:ext uri="{FF2B5EF4-FFF2-40B4-BE49-F238E27FC236}">
                <a16:creationId xmlns:a16="http://schemas.microsoft.com/office/drawing/2014/main" id="{42AB6A7E-FD04-352B-4CE0-0923BCC051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8834" y="4449421"/>
            <a:ext cx="299535" cy="299535"/>
          </a:xfrm>
          <a:prstGeom prst="rect">
            <a:avLst/>
          </a:prstGeom>
        </p:spPr>
      </p:pic>
    </p:spTree>
    <p:extLst>
      <p:ext uri="{BB962C8B-B14F-4D97-AF65-F5344CB8AC3E}">
        <p14:creationId xmlns:p14="http://schemas.microsoft.com/office/powerpoint/2010/main" val="313411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F1CCB5-635E-ABE0-61C6-B80FD200C519}"/>
              </a:ext>
            </a:extLst>
          </p:cNvPr>
          <p:cNvSpPr>
            <a:spLocks noGrp="1"/>
          </p:cNvSpPr>
          <p:nvPr>
            <p:ph type="title"/>
          </p:nvPr>
        </p:nvSpPr>
        <p:spPr/>
        <p:txBody>
          <a:bodyPr/>
          <a:lstStyle/>
          <a:p>
            <a:r>
              <a:rPr lang="en-US" dirty="0"/>
              <a:t>EDA Findings</a:t>
            </a:r>
          </a:p>
        </p:txBody>
      </p:sp>
    </p:spTree>
    <p:extLst>
      <p:ext uri="{BB962C8B-B14F-4D97-AF65-F5344CB8AC3E}">
        <p14:creationId xmlns:p14="http://schemas.microsoft.com/office/powerpoint/2010/main" val="155486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D13B0-02A8-97C7-52F4-0133D4388FB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Restaurant Locations</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map of the state of durham county&#10;&#10;Description automatically generated">
            <a:extLst>
              <a:ext uri="{FF2B5EF4-FFF2-40B4-BE49-F238E27FC236}">
                <a16:creationId xmlns:a16="http://schemas.microsoft.com/office/drawing/2014/main" id="{3486CBDD-096A-30EF-95CD-105FD1CFE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4608" y="828777"/>
            <a:ext cx="6846363" cy="5049192"/>
          </a:xfrm>
          <a:prstGeom prst="rect">
            <a:avLst/>
          </a:prstGeom>
          <a:noFill/>
        </p:spPr>
      </p:pic>
      <p:grpSp>
        <p:nvGrpSpPr>
          <p:cNvPr id="8" name="Group 7">
            <a:extLst>
              <a:ext uri="{FF2B5EF4-FFF2-40B4-BE49-F238E27FC236}">
                <a16:creationId xmlns:a16="http://schemas.microsoft.com/office/drawing/2014/main" id="{8C6B6178-E4CC-A09F-4FA5-6C61D59149DE}"/>
              </a:ext>
            </a:extLst>
          </p:cNvPr>
          <p:cNvGrpSpPr/>
          <p:nvPr/>
        </p:nvGrpSpPr>
        <p:grpSpPr>
          <a:xfrm>
            <a:off x="295623" y="5752639"/>
            <a:ext cx="7474491" cy="954107"/>
            <a:chOff x="352773" y="5370787"/>
            <a:chExt cx="7474491" cy="954107"/>
          </a:xfrm>
        </p:grpSpPr>
        <p:sp>
          <p:nvSpPr>
            <p:cNvPr id="5" name="TextBox 4">
              <a:extLst>
                <a:ext uri="{FF2B5EF4-FFF2-40B4-BE49-F238E27FC236}">
                  <a16:creationId xmlns:a16="http://schemas.microsoft.com/office/drawing/2014/main" id="{5C387783-769F-EF22-9327-DBB5A4AAE5B2}"/>
                </a:ext>
              </a:extLst>
            </p:cNvPr>
            <p:cNvSpPr txBox="1"/>
            <p:nvPr/>
          </p:nvSpPr>
          <p:spPr>
            <a:xfrm>
              <a:off x="364558" y="5370787"/>
              <a:ext cx="7462706" cy="954107"/>
            </a:xfrm>
            <a:prstGeom prst="rect">
              <a:avLst/>
            </a:prstGeom>
            <a:solidFill>
              <a:srgbClr val="0070C0"/>
            </a:solidFill>
          </p:spPr>
          <p:txBody>
            <a:bodyPr wrap="square" rtlCol="0">
              <a:spAutoFit/>
            </a:bodyPr>
            <a:lstStyle/>
            <a:p>
              <a:pPr marL="400050"/>
              <a:r>
                <a:rPr lang="en-US" sz="1400" dirty="0">
                  <a:solidFill>
                    <a:schemeClr val="bg1"/>
                  </a:solidFill>
                </a:rPr>
                <a:t>Establishments are concentrated toward the center and lower parts of Durham county (close to Durham city).</a:t>
              </a:r>
            </a:p>
            <a:p>
              <a:pPr marL="400050"/>
              <a:r>
                <a:rPr lang="en-US" sz="1400" dirty="0">
                  <a:solidFill>
                    <a:schemeClr val="bg1"/>
                  </a:solidFill>
                </a:rPr>
                <a:t>Additional questions: is there is a difference in number of restaurant visits per year between restaurants on the outskirts of the county, and those in the center?</a:t>
              </a:r>
            </a:p>
          </p:txBody>
        </p:sp>
        <p:pic>
          <p:nvPicPr>
            <p:cNvPr id="6" name="Graphic 5" descr="Chevron arrows outline">
              <a:extLst>
                <a:ext uri="{FF2B5EF4-FFF2-40B4-BE49-F238E27FC236}">
                  <a16:creationId xmlns:a16="http://schemas.microsoft.com/office/drawing/2014/main" id="{175DDCBA-1B0A-AD6B-C88C-8A3CAF5510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246" y="5396729"/>
              <a:ext cx="299535" cy="299535"/>
            </a:xfrm>
            <a:prstGeom prst="rect">
              <a:avLst/>
            </a:prstGeom>
          </p:spPr>
        </p:pic>
        <p:pic>
          <p:nvPicPr>
            <p:cNvPr id="7" name="Graphic 6" descr="Chevron arrows outline">
              <a:extLst>
                <a:ext uri="{FF2B5EF4-FFF2-40B4-BE49-F238E27FC236}">
                  <a16:creationId xmlns:a16="http://schemas.microsoft.com/office/drawing/2014/main" id="{494B18CA-A1B6-AD0E-7299-57A1B085D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773" y="5813049"/>
              <a:ext cx="299535" cy="299535"/>
            </a:xfrm>
            <a:prstGeom prst="rect">
              <a:avLst/>
            </a:prstGeom>
          </p:spPr>
        </p:pic>
      </p:grpSp>
    </p:spTree>
    <p:extLst>
      <p:ext uri="{BB962C8B-B14F-4D97-AF65-F5344CB8AC3E}">
        <p14:creationId xmlns:p14="http://schemas.microsoft.com/office/powerpoint/2010/main" val="28431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48F812B9-9F5B-0388-B261-81B1425D6AAD}"/>
              </a:ext>
            </a:extLst>
          </p:cNvPr>
          <p:cNvSpPr/>
          <p:nvPr/>
        </p:nvSpPr>
        <p:spPr>
          <a:xfrm>
            <a:off x="6711696" y="2162077"/>
            <a:ext cx="4572000" cy="45720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1800" dirty="0">
                <a:solidFill>
                  <a:schemeClr val="bg2">
                    <a:lumMod val="50000"/>
                  </a:schemeClr>
                </a:solidFill>
              </a:rPr>
              <a:t>Violations related to </a:t>
            </a:r>
            <a:r>
              <a:rPr lang="en-US" sz="1800" b="1" dirty="0">
                <a:solidFill>
                  <a:srgbClr val="0070C0"/>
                </a:solidFill>
              </a:rPr>
              <a:t>‘Time/Temperature Control for Safety Food, Hot and Cold Holding’</a:t>
            </a:r>
            <a:r>
              <a:rPr lang="en-US" sz="1800" dirty="0"/>
              <a:t> </a:t>
            </a:r>
            <a:r>
              <a:rPr lang="en-US" sz="1800" dirty="0">
                <a:solidFill>
                  <a:schemeClr val="bg2">
                    <a:lumMod val="50000"/>
                  </a:schemeClr>
                </a:solidFill>
              </a:rPr>
              <a:t>and</a:t>
            </a:r>
            <a:r>
              <a:rPr lang="en-US" sz="1800" dirty="0"/>
              <a:t> </a:t>
            </a:r>
            <a:r>
              <a:rPr lang="en-US" sz="1800" b="1" dirty="0">
                <a:solidFill>
                  <a:srgbClr val="0070C0"/>
                </a:solidFill>
              </a:rPr>
              <a:t>'Equipment, Food-Contact Surfaces, </a:t>
            </a:r>
            <a:r>
              <a:rPr lang="en-US" sz="1800" b="1" dirty="0" err="1">
                <a:solidFill>
                  <a:srgbClr val="0070C0"/>
                </a:solidFill>
              </a:rPr>
              <a:t>NonfoodContact</a:t>
            </a:r>
            <a:r>
              <a:rPr lang="en-US" sz="1800" b="1" dirty="0">
                <a:solidFill>
                  <a:srgbClr val="0070C0"/>
                </a:solidFill>
              </a:rPr>
              <a:t> Surfaces, and Utensils.’</a:t>
            </a:r>
            <a:r>
              <a:rPr lang="en-US" sz="1800" dirty="0"/>
              <a:t> </a:t>
            </a:r>
            <a:r>
              <a:rPr lang="en-US" sz="1800" dirty="0">
                <a:solidFill>
                  <a:schemeClr val="bg2">
                    <a:lumMod val="50000"/>
                  </a:schemeClr>
                </a:solidFill>
              </a:rPr>
              <a:t>occurred most frequently in each chapter.</a:t>
            </a:r>
          </a:p>
        </p:txBody>
      </p:sp>
      <p:sp>
        <p:nvSpPr>
          <p:cNvPr id="2" name="Title 1">
            <a:extLst>
              <a:ext uri="{FF2B5EF4-FFF2-40B4-BE49-F238E27FC236}">
                <a16:creationId xmlns:a16="http://schemas.microsoft.com/office/drawing/2014/main" id="{0393CE51-42FC-D8F4-DB86-3465C34679B9}"/>
              </a:ext>
            </a:extLst>
          </p:cNvPr>
          <p:cNvSpPr>
            <a:spLocks noGrp="1"/>
          </p:cNvSpPr>
          <p:nvPr>
            <p:ph type="title"/>
          </p:nvPr>
        </p:nvSpPr>
        <p:spPr/>
        <p:txBody>
          <a:bodyPr/>
          <a:lstStyle/>
          <a:p>
            <a:r>
              <a:rPr lang="en-US" dirty="0"/>
              <a:t>General Food Code Violations</a:t>
            </a:r>
          </a:p>
        </p:txBody>
      </p:sp>
      <p:pic>
        <p:nvPicPr>
          <p:cNvPr id="8" name="Picture 7" descr="A graph of a chart&#10;&#10;Description automatically generated with medium confidence">
            <a:extLst>
              <a:ext uri="{FF2B5EF4-FFF2-40B4-BE49-F238E27FC236}">
                <a16:creationId xmlns:a16="http://schemas.microsoft.com/office/drawing/2014/main" id="{93FD8762-626E-E423-66F6-E123BC4AC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5962" y="1493647"/>
            <a:ext cx="2899410" cy="2831465"/>
          </a:xfrm>
          <a:prstGeom prst="rect">
            <a:avLst/>
          </a:prstGeom>
          <a:noFill/>
          <a:ln>
            <a:solidFill>
              <a:schemeClr val="tx1">
                <a:lumMod val="75000"/>
                <a:lumOff val="25000"/>
              </a:schemeClr>
            </a:solidFill>
          </a:ln>
        </p:spPr>
      </p:pic>
      <p:pic>
        <p:nvPicPr>
          <p:cNvPr id="9" name="Picture 8" descr="A graph with blue bars&#10;&#10;Description automatically generated with medium confidence">
            <a:extLst>
              <a:ext uri="{FF2B5EF4-FFF2-40B4-BE49-F238E27FC236}">
                <a16:creationId xmlns:a16="http://schemas.microsoft.com/office/drawing/2014/main" id="{BCCC2FED-6264-31D3-A838-C1D9D2ADB4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752" y="4448077"/>
            <a:ext cx="2696941" cy="2328194"/>
          </a:xfrm>
          <a:prstGeom prst="rect">
            <a:avLst/>
          </a:prstGeom>
          <a:noFill/>
          <a:ln>
            <a:solidFill>
              <a:schemeClr val="tx1">
                <a:lumMod val="75000"/>
                <a:lumOff val="25000"/>
              </a:schemeClr>
            </a:solidFill>
          </a:ln>
        </p:spPr>
      </p:pic>
      <p:pic>
        <p:nvPicPr>
          <p:cNvPr id="10" name="Picture 9" descr="A graph of blue bars&#10;&#10;Description automatically generated with medium confidence">
            <a:extLst>
              <a:ext uri="{FF2B5EF4-FFF2-40B4-BE49-F238E27FC236}">
                <a16:creationId xmlns:a16="http://schemas.microsoft.com/office/drawing/2014/main" id="{3D7138EA-869A-E498-EADB-C3D5274B9A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1257" y="4448077"/>
            <a:ext cx="2708230" cy="2337886"/>
          </a:xfrm>
          <a:prstGeom prst="rect">
            <a:avLst/>
          </a:prstGeom>
          <a:noFill/>
          <a:ln>
            <a:solidFill>
              <a:schemeClr val="tx1">
                <a:lumMod val="75000"/>
                <a:lumOff val="25000"/>
              </a:schemeClr>
            </a:solidFill>
          </a:ln>
        </p:spPr>
      </p:pic>
      <p:pic>
        <p:nvPicPr>
          <p:cNvPr id="17" name="Graphic 16" descr="Thermometer with solid fill">
            <a:extLst>
              <a:ext uri="{FF2B5EF4-FFF2-40B4-BE49-F238E27FC236}">
                <a16:creationId xmlns:a16="http://schemas.microsoft.com/office/drawing/2014/main" id="{84B5FAA6-233D-E920-746C-1168718208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7696" y="2327050"/>
            <a:ext cx="914400" cy="914400"/>
          </a:xfrm>
          <a:prstGeom prst="rect">
            <a:avLst/>
          </a:prstGeom>
        </p:spPr>
      </p:pic>
      <p:pic>
        <p:nvPicPr>
          <p:cNvPr id="19" name="Graphic 18" descr="Shower with solid fill">
            <a:extLst>
              <a:ext uri="{FF2B5EF4-FFF2-40B4-BE49-F238E27FC236}">
                <a16:creationId xmlns:a16="http://schemas.microsoft.com/office/drawing/2014/main" id="{FD34DB21-D216-74F5-B393-FCD54F963E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83296" y="2327050"/>
            <a:ext cx="914400" cy="914400"/>
          </a:xfrm>
          <a:prstGeom prst="rect">
            <a:avLst/>
          </a:prstGeom>
        </p:spPr>
      </p:pic>
    </p:spTree>
    <p:extLst>
      <p:ext uri="{BB962C8B-B14F-4D97-AF65-F5344CB8AC3E}">
        <p14:creationId xmlns:p14="http://schemas.microsoft.com/office/powerpoint/2010/main" val="89695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075D-0E71-5DA0-B681-DB466E7D36AA}"/>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222189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58CA-70F6-EA27-F8DC-7497B280AA46}"/>
              </a:ext>
            </a:extLst>
          </p:cNvPr>
          <p:cNvSpPr>
            <a:spLocks noGrp="1"/>
          </p:cNvSpPr>
          <p:nvPr>
            <p:ph type="title"/>
          </p:nvPr>
        </p:nvSpPr>
        <p:spPr/>
        <p:txBody>
          <a:bodyPr/>
          <a:lstStyle/>
          <a:p>
            <a:r>
              <a:rPr lang="en-US" dirty="0"/>
              <a:t>Modeling Plan</a:t>
            </a:r>
          </a:p>
        </p:txBody>
      </p:sp>
      <p:graphicFrame>
        <p:nvGraphicFramePr>
          <p:cNvPr id="5" name="Content Placeholder 4">
            <a:extLst>
              <a:ext uri="{FF2B5EF4-FFF2-40B4-BE49-F238E27FC236}">
                <a16:creationId xmlns:a16="http://schemas.microsoft.com/office/drawing/2014/main" id="{1A7F41FC-1675-3801-568D-443DF8E34409}"/>
              </a:ext>
            </a:extLst>
          </p:cNvPr>
          <p:cNvGraphicFramePr>
            <a:graphicFrameLocks noGrp="1"/>
          </p:cNvGraphicFramePr>
          <p:nvPr>
            <p:ph sz="half" idx="1"/>
            <p:extLst>
              <p:ext uri="{D42A27DB-BD31-4B8C-83A1-F6EECF244321}">
                <p14:modId xmlns:p14="http://schemas.microsoft.com/office/powerpoint/2010/main" val="3266382558"/>
              </p:ext>
            </p:extLst>
          </p:nvPr>
        </p:nvGraphicFramePr>
        <p:xfrm>
          <a:off x="385763" y="2105025"/>
          <a:ext cx="11420474"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912CC6D-9B0B-3AFB-5F6B-AF012F86B7AD}"/>
              </a:ext>
            </a:extLst>
          </p:cNvPr>
          <p:cNvSpPr txBox="1"/>
          <p:nvPr/>
        </p:nvSpPr>
        <p:spPr>
          <a:xfrm>
            <a:off x="3171825" y="6488668"/>
            <a:ext cx="3732112" cy="307777"/>
          </a:xfrm>
          <a:prstGeom prst="rect">
            <a:avLst/>
          </a:prstGeom>
          <a:noFill/>
        </p:spPr>
        <p:txBody>
          <a:bodyPr wrap="none" rtlCol="0">
            <a:spAutoFit/>
          </a:bodyPr>
          <a:lstStyle/>
          <a:p>
            <a:r>
              <a:rPr lang="en-US" sz="1400" dirty="0"/>
              <a:t>*See appendix for model hyperparameters</a:t>
            </a:r>
          </a:p>
        </p:txBody>
      </p:sp>
    </p:spTree>
    <p:extLst>
      <p:ext uri="{BB962C8B-B14F-4D97-AF65-F5344CB8AC3E}">
        <p14:creationId xmlns:p14="http://schemas.microsoft.com/office/powerpoint/2010/main" val="2407219637"/>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6852</TotalTime>
  <Words>1375</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 Narrow</vt:lpstr>
      <vt:lpstr>Arial</vt:lpstr>
      <vt:lpstr>Calibri</vt:lpstr>
      <vt:lpstr>Courier New</vt:lpstr>
      <vt:lpstr>Franklin Gothic Book</vt:lpstr>
      <vt:lpstr>Neue Haas Grotesk Text Pro</vt:lpstr>
      <vt:lpstr>Symbol</vt:lpstr>
      <vt:lpstr>AccentBoxVTI</vt:lpstr>
      <vt:lpstr>Predicting Durham County Department of Public Health Inspection Scores </vt:lpstr>
      <vt:lpstr>The Problem</vt:lpstr>
      <vt:lpstr>Approach</vt:lpstr>
      <vt:lpstr>Data Sources and Their Uses</vt:lpstr>
      <vt:lpstr>EDA Findings</vt:lpstr>
      <vt:lpstr>Restaurant Locations</vt:lpstr>
      <vt:lpstr>General Food Code Violations</vt:lpstr>
      <vt:lpstr>Modeling</vt:lpstr>
      <vt:lpstr>Modeling Plan</vt:lpstr>
      <vt:lpstr>Model Performance</vt:lpstr>
      <vt:lpstr>Model Scores and Run Time</vt:lpstr>
      <vt:lpstr>Model Performance on Test Data</vt:lpstr>
      <vt:lpstr>Model Features of Importance</vt:lpstr>
      <vt:lpstr>Business Recommendations</vt:lpstr>
      <vt:lpstr>Future Modeling Recommendations</vt:lpstr>
      <vt:lpstr>Future Modeling Recommendations</vt:lpstr>
      <vt:lpstr>Appendix</vt:lpstr>
      <vt:lpstr>Model Hyperparameters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Temilola Famakinwa</dc:creator>
  <cp:lastModifiedBy>Temilola Famakinwa</cp:lastModifiedBy>
  <cp:revision>1</cp:revision>
  <dcterms:created xsi:type="dcterms:W3CDTF">2024-07-03T05:59:54Z</dcterms:created>
  <dcterms:modified xsi:type="dcterms:W3CDTF">2024-07-08T00:12:23Z</dcterms:modified>
</cp:coreProperties>
</file>