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96BCD-B434-44B8-B866-CDA6AF8633F3}" v="82" dt="2023-09-27T01:59:2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milola Famakinwa" userId="a0e2294e7abeb735" providerId="LiveId" clId="{53096BCD-B434-44B8-B866-CDA6AF8633F3}"/>
    <pc:docChg chg="undo custSel addSld delSld modSld sldOrd addMainMaster delMainMaster">
      <pc:chgData name="Temilola Famakinwa" userId="a0e2294e7abeb735" providerId="LiveId" clId="{53096BCD-B434-44B8-B866-CDA6AF8633F3}" dt="2023-09-27T02:01:56.579" v="8434" actId="20577"/>
      <pc:docMkLst>
        <pc:docMk/>
      </pc:docMkLst>
      <pc:sldChg chg="addSp delSp modSp mod setBg modClrScheme addAnim delAnim chgLayout">
        <pc:chgData name="Temilola Famakinwa" userId="a0e2294e7abeb735" providerId="LiveId" clId="{53096BCD-B434-44B8-B866-CDA6AF8633F3}" dt="2023-09-27T01:47:51.206" v="7675" actId="20577"/>
        <pc:sldMkLst>
          <pc:docMk/>
          <pc:sldMk cId="733917168" sldId="256"/>
        </pc:sldMkLst>
        <pc:spChg chg="mod">
          <ac:chgData name="Temilola Famakinwa" userId="a0e2294e7abeb735" providerId="LiveId" clId="{53096BCD-B434-44B8-B866-CDA6AF8633F3}" dt="2023-09-27T01:47:46.072" v="7656" actId="20577"/>
          <ac:spMkLst>
            <pc:docMk/>
            <pc:sldMk cId="733917168" sldId="256"/>
            <ac:spMk id="2" creationId="{E266E6B5-590E-988B-6A13-8BE9C2712CFC}"/>
          </ac:spMkLst>
        </pc:spChg>
        <pc:spChg chg="add del mod">
          <ac:chgData name="Temilola Famakinwa" userId="a0e2294e7abeb735" providerId="LiveId" clId="{53096BCD-B434-44B8-B866-CDA6AF8633F3}" dt="2023-09-27T01:47:51.206" v="7675" actId="20577"/>
          <ac:spMkLst>
            <pc:docMk/>
            <pc:sldMk cId="733917168" sldId="256"/>
            <ac:spMk id="3" creationId="{A7472895-347D-3CC4-2FAB-79328B803671}"/>
          </ac:spMkLst>
        </pc:spChg>
        <pc:spChg chg="add del">
          <ac:chgData name="Temilola Famakinwa" userId="a0e2294e7abeb735" providerId="LiveId" clId="{53096BCD-B434-44B8-B866-CDA6AF8633F3}" dt="2023-09-24T15:31:02.018" v="1" actId="26606"/>
          <ac:spMkLst>
            <pc:docMk/>
            <pc:sldMk cId="733917168" sldId="256"/>
            <ac:spMk id="9" creationId="{61FBAA32-A972-4299-98FA-631C80F4D8F5}"/>
          </ac:spMkLst>
        </pc:spChg>
        <pc:spChg chg="add del">
          <ac:chgData name="Temilola Famakinwa" userId="a0e2294e7abeb735" providerId="LiveId" clId="{53096BCD-B434-44B8-B866-CDA6AF8633F3}" dt="2023-09-24T15:31:02.018" v="1" actId="26606"/>
          <ac:spMkLst>
            <pc:docMk/>
            <pc:sldMk cId="733917168" sldId="256"/>
            <ac:spMk id="11" creationId="{72EF3F9A-9717-4ACB-A30D-96694842C4F7}"/>
          </ac:spMkLst>
        </pc:spChg>
        <pc:spChg chg="add del">
          <ac:chgData name="Temilola Famakinwa" userId="a0e2294e7abeb735" providerId="LiveId" clId="{53096BCD-B434-44B8-B866-CDA6AF8633F3}" dt="2023-09-24T15:31:05.392" v="3" actId="26606"/>
          <ac:spMkLst>
            <pc:docMk/>
            <pc:sldMk cId="733917168" sldId="256"/>
            <ac:spMk id="14" creationId="{33E93247-6229-44AB-A550-739E971E690B}"/>
          </ac:spMkLst>
        </pc:spChg>
        <pc:spChg chg="add del">
          <ac:chgData name="Temilola Famakinwa" userId="a0e2294e7abeb735" providerId="LiveId" clId="{53096BCD-B434-44B8-B866-CDA6AF8633F3}" dt="2023-09-24T15:31:10.479" v="5" actId="26606"/>
          <ac:spMkLst>
            <pc:docMk/>
            <pc:sldMk cId="733917168" sldId="256"/>
            <ac:spMk id="18" creationId="{4AA13AD3-0A4F-475A-BEBB-DEEFF5C096C3}"/>
          </ac:spMkLst>
        </pc:spChg>
        <pc:spChg chg="add del">
          <ac:chgData name="Temilola Famakinwa" userId="a0e2294e7abeb735" providerId="LiveId" clId="{53096BCD-B434-44B8-B866-CDA6AF8633F3}" dt="2023-09-24T15:31:10.479" v="5" actId="26606"/>
          <ac:spMkLst>
            <pc:docMk/>
            <pc:sldMk cId="733917168" sldId="256"/>
            <ac:spMk id="19" creationId="{9654BDA8-EE5D-4DC8-BA6E-A93D650163BA}"/>
          </ac:spMkLst>
        </pc:spChg>
        <pc:spChg chg="add del">
          <ac:chgData name="Temilola Famakinwa" userId="a0e2294e7abeb735" providerId="LiveId" clId="{53096BCD-B434-44B8-B866-CDA6AF8633F3}" dt="2023-09-26T23:13:57.920" v="451" actId="26606"/>
          <ac:spMkLst>
            <pc:docMk/>
            <pc:sldMk cId="733917168" sldId="256"/>
            <ac:spMk id="22" creationId="{33E93247-6229-44AB-A550-739E971E690B}"/>
          </ac:spMkLst>
        </pc:spChg>
        <pc:spChg chg="add del">
          <ac:chgData name="Temilola Famakinwa" userId="a0e2294e7abeb735" providerId="LiveId" clId="{53096BCD-B434-44B8-B866-CDA6AF8633F3}" dt="2023-09-26T23:13:57.911" v="450" actId="26606"/>
          <ac:spMkLst>
            <pc:docMk/>
            <pc:sldMk cId="733917168" sldId="256"/>
            <ac:spMk id="30" creationId="{33E93247-6229-44AB-A550-739E971E690B}"/>
          </ac:spMkLst>
        </pc:spChg>
        <pc:spChg chg="add del">
          <ac:chgData name="Temilola Famakinwa" userId="a0e2294e7abeb735" providerId="LiveId" clId="{53096BCD-B434-44B8-B866-CDA6AF8633F3}" dt="2023-09-26T23:13:57.911" v="450" actId="26606"/>
          <ac:spMkLst>
            <pc:docMk/>
            <pc:sldMk cId="733917168" sldId="256"/>
            <ac:spMk id="32" creationId="{6BB6B482-ACCA-4938-8AEA-49D525C17221}"/>
          </ac:spMkLst>
        </pc:spChg>
        <pc:spChg chg="add">
          <ac:chgData name="Temilola Famakinwa" userId="a0e2294e7abeb735" providerId="LiveId" clId="{53096BCD-B434-44B8-B866-CDA6AF8633F3}" dt="2023-09-26T23:13:57.920" v="451" actId="26606"/>
          <ac:spMkLst>
            <pc:docMk/>
            <pc:sldMk cId="733917168" sldId="256"/>
            <ac:spMk id="36" creationId="{85CB65D0-496F-4797-A015-C85839E35D1A}"/>
          </ac:spMkLst>
        </pc:spChg>
        <pc:spChg chg="add">
          <ac:chgData name="Temilola Famakinwa" userId="a0e2294e7abeb735" providerId="LiveId" clId="{53096BCD-B434-44B8-B866-CDA6AF8633F3}" dt="2023-09-26T23:13:57.920" v="451" actId="26606"/>
          <ac:spMkLst>
            <pc:docMk/>
            <pc:sldMk cId="733917168" sldId="256"/>
            <ac:spMk id="37" creationId="{95D2C779-8883-4E5F-A170-0F464918C1B7}"/>
          </ac:spMkLst>
        </pc:spChg>
        <pc:picChg chg="add del">
          <ac:chgData name="Temilola Famakinwa" userId="a0e2294e7abeb735" providerId="LiveId" clId="{53096BCD-B434-44B8-B866-CDA6AF8633F3}" dt="2023-09-24T15:31:02.018" v="1" actId="26606"/>
          <ac:picMkLst>
            <pc:docMk/>
            <pc:sldMk cId="733917168" sldId="256"/>
            <ac:picMk id="4" creationId="{60786872-8212-19EF-426F-0860EE6D7180}"/>
          </ac:picMkLst>
        </pc:picChg>
        <pc:picChg chg="add del">
          <ac:chgData name="Temilola Famakinwa" userId="a0e2294e7abeb735" providerId="LiveId" clId="{53096BCD-B434-44B8-B866-CDA6AF8633F3}" dt="2023-09-24T15:31:05.392" v="3" actId="26606"/>
          <ac:picMkLst>
            <pc:docMk/>
            <pc:sldMk cId="733917168" sldId="256"/>
            <ac:picMk id="16" creationId="{6D0524AD-CB09-CD52-9057-D9CC77373C48}"/>
          </ac:picMkLst>
        </pc:picChg>
        <pc:picChg chg="add del">
          <ac:chgData name="Temilola Famakinwa" userId="a0e2294e7abeb735" providerId="LiveId" clId="{53096BCD-B434-44B8-B866-CDA6AF8633F3}" dt="2023-09-24T15:31:10.479" v="5" actId="26606"/>
          <ac:picMkLst>
            <pc:docMk/>
            <pc:sldMk cId="733917168" sldId="256"/>
            <ac:picMk id="20" creationId="{3D9BE1C3-4358-C0E0-5DEB-61AA90B0373F}"/>
          </ac:picMkLst>
        </pc:picChg>
        <pc:picChg chg="add mod ord">
          <ac:chgData name="Temilola Famakinwa" userId="a0e2294e7abeb735" providerId="LiveId" clId="{53096BCD-B434-44B8-B866-CDA6AF8633F3}" dt="2023-09-26T23:13:57.920" v="451" actId="26606"/>
          <ac:picMkLst>
            <pc:docMk/>
            <pc:sldMk cId="733917168" sldId="256"/>
            <ac:picMk id="25" creationId="{6D0524AD-CB09-CD52-9057-D9CC77373C48}"/>
          </ac:picMkLst>
        </pc:picChg>
        <pc:cxnChg chg="add del">
          <ac:chgData name="Temilola Famakinwa" userId="a0e2294e7abeb735" providerId="LiveId" clId="{53096BCD-B434-44B8-B866-CDA6AF8633F3}" dt="2023-09-24T15:31:05.392" v="3" actId="26606"/>
          <ac:cxnSpMkLst>
            <pc:docMk/>
            <pc:sldMk cId="733917168" sldId="256"/>
            <ac:cxnSpMk id="13" creationId="{D7CC41EB-2D81-4303-9171-6401B388BA35}"/>
          </ac:cxnSpMkLst>
        </pc:cxnChg>
        <pc:cxnChg chg="add del">
          <ac:chgData name="Temilola Famakinwa" userId="a0e2294e7abeb735" providerId="LiveId" clId="{53096BCD-B434-44B8-B866-CDA6AF8633F3}" dt="2023-09-24T15:31:05.392" v="3" actId="26606"/>
          <ac:cxnSpMkLst>
            <pc:docMk/>
            <pc:sldMk cId="733917168" sldId="256"/>
            <ac:cxnSpMk id="15" creationId="{EE2E603F-4A95-4FE8-BB06-211DFD75DBEF}"/>
          </ac:cxnSpMkLst>
        </pc:cxnChg>
        <pc:cxnChg chg="add del">
          <ac:chgData name="Temilola Famakinwa" userId="a0e2294e7abeb735" providerId="LiveId" clId="{53096BCD-B434-44B8-B866-CDA6AF8633F3}" dt="2023-09-26T23:13:57.920" v="451" actId="26606"/>
          <ac:cxnSpMkLst>
            <pc:docMk/>
            <pc:sldMk cId="733917168" sldId="256"/>
            <ac:cxnSpMk id="23" creationId="{EE2E603F-4A95-4FE8-BB06-211DFD75DBEF}"/>
          </ac:cxnSpMkLst>
        </pc:cxnChg>
        <pc:cxnChg chg="add del">
          <ac:chgData name="Temilola Famakinwa" userId="a0e2294e7abeb735" providerId="LiveId" clId="{53096BCD-B434-44B8-B866-CDA6AF8633F3}" dt="2023-09-26T23:13:57.920" v="451" actId="26606"/>
          <ac:cxnSpMkLst>
            <pc:docMk/>
            <pc:sldMk cId="733917168" sldId="256"/>
            <ac:cxnSpMk id="24" creationId="{D7CC41EB-2D81-4303-9171-6401B388BA35}"/>
          </ac:cxnSpMkLst>
        </pc:cxnChg>
        <pc:cxnChg chg="add del">
          <ac:chgData name="Temilola Famakinwa" userId="a0e2294e7abeb735" providerId="LiveId" clId="{53096BCD-B434-44B8-B866-CDA6AF8633F3}" dt="2023-09-26T23:13:57.911" v="450" actId="26606"/>
          <ac:cxnSpMkLst>
            <pc:docMk/>
            <pc:sldMk cId="733917168" sldId="256"/>
            <ac:cxnSpMk id="34" creationId="{EE2E603F-4A95-4FE8-BB06-211DFD75DBEF}"/>
          </ac:cxnSpMkLst>
        </pc:cxnChg>
        <pc:cxnChg chg="add">
          <ac:chgData name="Temilola Famakinwa" userId="a0e2294e7abeb735" providerId="LiveId" clId="{53096BCD-B434-44B8-B866-CDA6AF8633F3}" dt="2023-09-26T23:13:57.920" v="451" actId="26606"/>
          <ac:cxnSpMkLst>
            <pc:docMk/>
            <pc:sldMk cId="733917168" sldId="256"/>
            <ac:cxnSpMk id="38" creationId="{BD96A694-258D-4418-A83C-B9BA72FD44B8}"/>
          </ac:cxnSpMkLst>
        </pc:cxnChg>
      </pc:sldChg>
      <pc:sldChg chg="addSp modSp new mod">
        <pc:chgData name="Temilola Famakinwa" userId="a0e2294e7abeb735" providerId="LiveId" clId="{53096BCD-B434-44B8-B866-CDA6AF8633F3}" dt="2023-09-27T01:50:59.478" v="7756" actId="20577"/>
        <pc:sldMkLst>
          <pc:docMk/>
          <pc:sldMk cId="3188287781" sldId="257"/>
        </pc:sldMkLst>
        <pc:spChg chg="mod">
          <ac:chgData name="Temilola Famakinwa" userId="a0e2294e7abeb735" providerId="LiveId" clId="{53096BCD-B434-44B8-B866-CDA6AF8633F3}" dt="2023-09-26T22:22:05.423" v="130" actId="20577"/>
          <ac:spMkLst>
            <pc:docMk/>
            <pc:sldMk cId="3188287781" sldId="257"/>
            <ac:spMk id="2" creationId="{16804101-C810-21FF-54B2-83A4A972E9FA}"/>
          </ac:spMkLst>
        </pc:spChg>
        <pc:spChg chg="mod">
          <ac:chgData name="Temilola Famakinwa" userId="a0e2294e7abeb735" providerId="LiveId" clId="{53096BCD-B434-44B8-B866-CDA6AF8633F3}" dt="2023-09-27T01:50:59.478" v="7756" actId="20577"/>
          <ac:spMkLst>
            <pc:docMk/>
            <pc:sldMk cId="3188287781" sldId="257"/>
            <ac:spMk id="3" creationId="{D3E470CA-1380-FAB3-BC98-CB90035150EE}"/>
          </ac:spMkLst>
        </pc:spChg>
        <pc:picChg chg="add mod">
          <ac:chgData name="Temilola Famakinwa" userId="a0e2294e7abeb735" providerId="LiveId" clId="{53096BCD-B434-44B8-B866-CDA6AF8633F3}" dt="2023-09-27T01:49:52.814" v="7733" actId="1076"/>
          <ac:picMkLst>
            <pc:docMk/>
            <pc:sldMk cId="3188287781" sldId="257"/>
            <ac:picMk id="4098" creationId="{689C5714-D489-25FF-A4BD-5F3E56BD7710}"/>
          </ac:picMkLst>
        </pc:picChg>
      </pc:sldChg>
      <pc:sldChg chg="modSp new mod">
        <pc:chgData name="Temilola Famakinwa" userId="a0e2294e7abeb735" providerId="LiveId" clId="{53096BCD-B434-44B8-B866-CDA6AF8633F3}" dt="2023-09-27T01:54:51.697" v="8091" actId="20577"/>
        <pc:sldMkLst>
          <pc:docMk/>
          <pc:sldMk cId="546018497" sldId="258"/>
        </pc:sldMkLst>
        <pc:spChg chg="mod">
          <ac:chgData name="Temilola Famakinwa" userId="a0e2294e7abeb735" providerId="LiveId" clId="{53096BCD-B434-44B8-B866-CDA6AF8633F3}" dt="2023-09-26T23:19:47.640" v="669" actId="20577"/>
          <ac:spMkLst>
            <pc:docMk/>
            <pc:sldMk cId="546018497" sldId="258"/>
            <ac:spMk id="2" creationId="{49A862ED-4768-DADD-75AD-A3C2276AA8AD}"/>
          </ac:spMkLst>
        </pc:spChg>
        <pc:spChg chg="mod">
          <ac:chgData name="Temilola Famakinwa" userId="a0e2294e7abeb735" providerId="LiveId" clId="{53096BCD-B434-44B8-B866-CDA6AF8633F3}" dt="2023-09-27T01:54:51.697" v="8091" actId="20577"/>
          <ac:spMkLst>
            <pc:docMk/>
            <pc:sldMk cId="546018497" sldId="258"/>
            <ac:spMk id="3" creationId="{F7C2012D-7EF5-0F81-E920-EB8474D59BE4}"/>
          </ac:spMkLst>
        </pc:spChg>
      </pc:sldChg>
      <pc:sldChg chg="modSp new mod">
        <pc:chgData name="Temilola Famakinwa" userId="a0e2294e7abeb735" providerId="LiveId" clId="{53096BCD-B434-44B8-B866-CDA6AF8633F3}" dt="2023-09-27T01:56:22.385" v="8162" actId="20577"/>
        <pc:sldMkLst>
          <pc:docMk/>
          <pc:sldMk cId="2588190337" sldId="259"/>
        </pc:sldMkLst>
        <pc:spChg chg="mod">
          <ac:chgData name="Temilola Famakinwa" userId="a0e2294e7abeb735" providerId="LiveId" clId="{53096BCD-B434-44B8-B866-CDA6AF8633F3}" dt="2023-09-27T00:50:04.806" v="3998" actId="255"/>
          <ac:spMkLst>
            <pc:docMk/>
            <pc:sldMk cId="2588190337" sldId="259"/>
            <ac:spMk id="2" creationId="{6EDF9655-3DAC-B5B1-818A-79D7BFB4E20F}"/>
          </ac:spMkLst>
        </pc:spChg>
        <pc:spChg chg="mod">
          <ac:chgData name="Temilola Famakinwa" userId="a0e2294e7abeb735" providerId="LiveId" clId="{53096BCD-B434-44B8-B866-CDA6AF8633F3}" dt="2023-09-27T01:56:22.385" v="8162" actId="20577"/>
          <ac:spMkLst>
            <pc:docMk/>
            <pc:sldMk cId="2588190337" sldId="259"/>
            <ac:spMk id="3" creationId="{9E00B19A-A360-57B5-80F4-E765B7FF7575}"/>
          </ac:spMkLst>
        </pc:spChg>
      </pc:sldChg>
      <pc:sldChg chg="modSp new mod">
        <pc:chgData name="Temilola Famakinwa" userId="a0e2294e7abeb735" providerId="LiveId" clId="{53096BCD-B434-44B8-B866-CDA6AF8633F3}" dt="2023-09-27T02:01:56.579" v="8434" actId="20577"/>
        <pc:sldMkLst>
          <pc:docMk/>
          <pc:sldMk cId="2113157419" sldId="260"/>
        </pc:sldMkLst>
        <pc:spChg chg="mod">
          <ac:chgData name="Temilola Famakinwa" userId="a0e2294e7abeb735" providerId="LiveId" clId="{53096BCD-B434-44B8-B866-CDA6AF8633F3}" dt="2023-09-26T23:15:22.609" v="513" actId="20577"/>
          <ac:spMkLst>
            <pc:docMk/>
            <pc:sldMk cId="2113157419" sldId="260"/>
            <ac:spMk id="2" creationId="{A172FC91-4674-6C78-5797-B1A388418551}"/>
          </ac:spMkLst>
        </pc:spChg>
        <pc:spChg chg="mod">
          <ac:chgData name="Temilola Famakinwa" userId="a0e2294e7abeb735" providerId="LiveId" clId="{53096BCD-B434-44B8-B866-CDA6AF8633F3}" dt="2023-09-27T02:01:56.579" v="8434" actId="20577"/>
          <ac:spMkLst>
            <pc:docMk/>
            <pc:sldMk cId="2113157419" sldId="260"/>
            <ac:spMk id="3" creationId="{0A3E639C-AAA5-3E67-B46D-E31D770DCD76}"/>
          </ac:spMkLst>
        </pc:spChg>
      </pc:sldChg>
      <pc:sldChg chg="addSp delSp modSp add mod modClrScheme chgLayout">
        <pc:chgData name="Temilola Famakinwa" userId="a0e2294e7abeb735" providerId="LiveId" clId="{53096BCD-B434-44B8-B866-CDA6AF8633F3}" dt="2023-09-27T01:58:46.166" v="8241" actId="20577"/>
        <pc:sldMkLst>
          <pc:docMk/>
          <pc:sldMk cId="3020138179" sldId="261"/>
        </pc:sldMkLst>
        <pc:spChg chg="mod ord">
          <ac:chgData name="Temilola Famakinwa" userId="a0e2294e7abeb735" providerId="LiveId" clId="{53096BCD-B434-44B8-B866-CDA6AF8633F3}" dt="2023-09-27T01:17:35.973" v="5353" actId="700"/>
          <ac:spMkLst>
            <pc:docMk/>
            <pc:sldMk cId="3020138179" sldId="261"/>
            <ac:spMk id="2" creationId="{6EDF9655-3DAC-B5B1-818A-79D7BFB4E20F}"/>
          </ac:spMkLst>
        </pc:spChg>
        <pc:spChg chg="add del mod ord">
          <ac:chgData name="Temilola Famakinwa" userId="a0e2294e7abeb735" providerId="LiveId" clId="{53096BCD-B434-44B8-B866-CDA6AF8633F3}" dt="2023-09-27T01:17:42.096" v="5355" actId="478"/>
          <ac:spMkLst>
            <pc:docMk/>
            <pc:sldMk cId="3020138179" sldId="261"/>
            <ac:spMk id="3" creationId="{9E00B19A-A360-57B5-80F4-E765B7FF7575}"/>
          </ac:spMkLst>
        </pc:spChg>
        <pc:spChg chg="add del mod">
          <ac:chgData name="Temilola Famakinwa" userId="a0e2294e7abeb735" providerId="LiveId" clId="{53096BCD-B434-44B8-B866-CDA6AF8633F3}" dt="2023-09-27T01:17:45.681" v="5357" actId="478"/>
          <ac:spMkLst>
            <pc:docMk/>
            <pc:sldMk cId="3020138179" sldId="261"/>
            <ac:spMk id="4" creationId="{29923EF2-4245-1B28-7683-A84A49E7327D}"/>
          </ac:spMkLst>
        </pc:spChg>
        <pc:spChg chg="add del">
          <ac:chgData name="Temilola Famakinwa" userId="a0e2294e7abeb735" providerId="LiveId" clId="{53096BCD-B434-44B8-B866-CDA6AF8633F3}" dt="2023-09-27T01:13:59.369" v="5312" actId="478"/>
          <ac:spMkLst>
            <pc:docMk/>
            <pc:sldMk cId="3020138179" sldId="261"/>
            <ac:spMk id="5" creationId="{4B0FA0F1-9A32-31A4-31DE-DC78E33FB52C}"/>
          </ac:spMkLst>
        </pc:spChg>
        <pc:spChg chg="add mod ord">
          <ac:chgData name="Temilola Famakinwa" userId="a0e2294e7abeb735" providerId="LiveId" clId="{53096BCD-B434-44B8-B866-CDA6AF8633F3}" dt="2023-09-27T01:18:46.635" v="5364" actId="6549"/>
          <ac:spMkLst>
            <pc:docMk/>
            <pc:sldMk cId="3020138179" sldId="261"/>
            <ac:spMk id="6" creationId="{3D225DCD-CA49-484A-7532-0DE0FD411D68}"/>
          </ac:spMkLst>
        </pc:spChg>
        <pc:spChg chg="add del mod">
          <ac:chgData name="Temilola Famakinwa" userId="a0e2294e7abeb735" providerId="LiveId" clId="{53096BCD-B434-44B8-B866-CDA6AF8633F3}" dt="2023-09-27T01:17:44.068" v="5356" actId="478"/>
          <ac:spMkLst>
            <pc:docMk/>
            <pc:sldMk cId="3020138179" sldId="261"/>
            <ac:spMk id="8" creationId="{AFA88FE0-77D7-1977-1FFF-26707743BF6F}"/>
          </ac:spMkLst>
        </pc:spChg>
        <pc:spChg chg="add mod">
          <ac:chgData name="Temilola Famakinwa" userId="a0e2294e7abeb735" providerId="LiveId" clId="{53096BCD-B434-44B8-B866-CDA6AF8633F3}" dt="2023-09-27T01:58:46.166" v="8241" actId="20577"/>
          <ac:spMkLst>
            <pc:docMk/>
            <pc:sldMk cId="3020138179" sldId="261"/>
            <ac:spMk id="9" creationId="{14FC2E97-5383-399C-9705-60CCFC17297F}"/>
          </ac:spMkLst>
        </pc:spChg>
        <pc:picChg chg="add mod">
          <ac:chgData name="Temilola Famakinwa" userId="a0e2294e7abeb735" providerId="LiveId" clId="{53096BCD-B434-44B8-B866-CDA6AF8633F3}" dt="2023-09-27T01:19:25.135" v="5377" actId="1076"/>
          <ac:picMkLst>
            <pc:docMk/>
            <pc:sldMk cId="3020138179" sldId="261"/>
            <ac:picMk id="1026" creationId="{7527398B-95E1-072C-8853-9975B5F582AA}"/>
          </ac:picMkLst>
        </pc:picChg>
        <pc:picChg chg="add mod">
          <ac:chgData name="Temilola Famakinwa" userId="a0e2294e7abeb735" providerId="LiveId" clId="{53096BCD-B434-44B8-B866-CDA6AF8633F3}" dt="2023-09-27T01:25:46.558" v="5974" actId="14100"/>
          <ac:picMkLst>
            <pc:docMk/>
            <pc:sldMk cId="3020138179" sldId="261"/>
            <ac:picMk id="1028" creationId="{E4871066-8E9D-6CBF-4B85-834755F10972}"/>
          </ac:picMkLst>
        </pc:picChg>
      </pc:sldChg>
      <pc:sldChg chg="addSp delSp modSp add mod ord modClrScheme chgLayout">
        <pc:chgData name="Temilola Famakinwa" userId="a0e2294e7abeb735" providerId="LiveId" clId="{53096BCD-B434-44B8-B866-CDA6AF8633F3}" dt="2023-09-27T01:57:24.150" v="8230" actId="404"/>
        <pc:sldMkLst>
          <pc:docMk/>
          <pc:sldMk cId="2639877579" sldId="262"/>
        </pc:sldMkLst>
        <pc:spChg chg="mod ord">
          <ac:chgData name="Temilola Famakinwa" userId="a0e2294e7abeb735" providerId="LiveId" clId="{53096BCD-B434-44B8-B866-CDA6AF8633F3}" dt="2023-09-27T01:56:40.233" v="8163" actId="404"/>
          <ac:spMkLst>
            <pc:docMk/>
            <pc:sldMk cId="2639877579" sldId="262"/>
            <ac:spMk id="2" creationId="{6EDF9655-3DAC-B5B1-818A-79D7BFB4E20F}"/>
          </ac:spMkLst>
        </pc:spChg>
        <pc:spChg chg="mod ord">
          <ac:chgData name="Temilola Famakinwa" userId="a0e2294e7abeb735" providerId="LiveId" clId="{53096BCD-B434-44B8-B866-CDA6AF8633F3}" dt="2023-09-27T01:57:24.150" v="8230" actId="404"/>
          <ac:spMkLst>
            <pc:docMk/>
            <pc:sldMk cId="2639877579" sldId="262"/>
            <ac:spMk id="3" creationId="{9E00B19A-A360-57B5-80F4-E765B7FF7575}"/>
          </ac:spMkLst>
        </pc:spChg>
        <pc:spChg chg="add del mod">
          <ac:chgData name="Temilola Famakinwa" userId="a0e2294e7abeb735" providerId="LiveId" clId="{53096BCD-B434-44B8-B866-CDA6AF8633F3}" dt="2023-09-27T01:04:19.181" v="4635" actId="767"/>
          <ac:spMkLst>
            <pc:docMk/>
            <pc:sldMk cId="2639877579" sldId="262"/>
            <ac:spMk id="4" creationId="{2F5AF109-7694-F6F8-7E10-F9DCCD5F6A3E}"/>
          </ac:spMkLst>
        </pc:spChg>
        <pc:spChg chg="add del mod ord">
          <ac:chgData name="Temilola Famakinwa" userId="a0e2294e7abeb735" providerId="LiveId" clId="{53096BCD-B434-44B8-B866-CDA6AF8633F3}" dt="2023-09-27T01:15:58.045" v="5324" actId="700"/>
          <ac:spMkLst>
            <pc:docMk/>
            <pc:sldMk cId="2639877579" sldId="262"/>
            <ac:spMk id="5" creationId="{C5334BFD-B973-E751-AF55-DB4C0170E6C9}"/>
          </ac:spMkLst>
        </pc:spChg>
        <pc:spChg chg="add del mod ord">
          <ac:chgData name="Temilola Famakinwa" userId="a0e2294e7abeb735" providerId="LiveId" clId="{53096BCD-B434-44B8-B866-CDA6AF8633F3}" dt="2023-09-27T01:15:58.045" v="5324" actId="700"/>
          <ac:spMkLst>
            <pc:docMk/>
            <pc:sldMk cId="2639877579" sldId="262"/>
            <ac:spMk id="6" creationId="{64CCB3E8-2922-D502-7E39-5447F799E4F9}"/>
          </ac:spMkLst>
        </pc:spChg>
        <pc:spChg chg="add del mod ord">
          <ac:chgData name="Temilola Famakinwa" userId="a0e2294e7abeb735" providerId="LiveId" clId="{53096BCD-B434-44B8-B866-CDA6AF8633F3}" dt="2023-09-27T01:15:58.045" v="5324" actId="700"/>
          <ac:spMkLst>
            <pc:docMk/>
            <pc:sldMk cId="2639877579" sldId="262"/>
            <ac:spMk id="7" creationId="{E879ABDF-2750-BB90-17C9-0F254082E124}"/>
          </ac:spMkLst>
        </pc:spChg>
        <pc:spChg chg="add mod ord">
          <ac:chgData name="Temilola Famakinwa" userId="a0e2294e7abeb735" providerId="LiveId" clId="{53096BCD-B434-44B8-B866-CDA6AF8633F3}" dt="2023-09-27T01:57:24.150" v="8230" actId="404"/>
          <ac:spMkLst>
            <pc:docMk/>
            <pc:sldMk cId="2639877579" sldId="262"/>
            <ac:spMk id="8" creationId="{46F8D47C-A7FD-C660-36CC-456485B61E41}"/>
          </ac:spMkLst>
        </pc:spChg>
        <pc:spChg chg="add mod">
          <ac:chgData name="Temilola Famakinwa" userId="a0e2294e7abeb735" providerId="LiveId" clId="{53096BCD-B434-44B8-B866-CDA6AF8633F3}" dt="2023-09-27T01:17:06.567" v="5349" actId="1036"/>
          <ac:spMkLst>
            <pc:docMk/>
            <pc:sldMk cId="2639877579" sldId="262"/>
            <ac:spMk id="9" creationId="{EF16D2F0-88CF-9FEB-CE66-91B2DB801553}"/>
          </ac:spMkLst>
        </pc:spChg>
      </pc:sldChg>
      <pc:sldChg chg="addSp modSp add mod modClrScheme chgLayout">
        <pc:chgData name="Temilola Famakinwa" userId="a0e2294e7abeb735" providerId="LiveId" clId="{53096BCD-B434-44B8-B866-CDA6AF8633F3}" dt="2023-09-27T02:00:25.319" v="8307" actId="6549"/>
        <pc:sldMkLst>
          <pc:docMk/>
          <pc:sldMk cId="2117620023" sldId="263"/>
        </pc:sldMkLst>
        <pc:spChg chg="mod ord">
          <ac:chgData name="Temilola Famakinwa" userId="a0e2294e7abeb735" providerId="LiveId" clId="{53096BCD-B434-44B8-B866-CDA6AF8633F3}" dt="2023-09-27T01:30:14.331" v="6305" actId="700"/>
          <ac:spMkLst>
            <pc:docMk/>
            <pc:sldMk cId="2117620023" sldId="263"/>
            <ac:spMk id="2" creationId="{6EDF9655-3DAC-B5B1-818A-79D7BFB4E20F}"/>
          </ac:spMkLst>
        </pc:spChg>
        <pc:spChg chg="mod ord">
          <ac:chgData name="Temilola Famakinwa" userId="a0e2294e7abeb735" providerId="LiveId" clId="{53096BCD-B434-44B8-B866-CDA6AF8633F3}" dt="2023-09-27T01:59:58.246" v="8281" actId="20577"/>
          <ac:spMkLst>
            <pc:docMk/>
            <pc:sldMk cId="2117620023" sldId="263"/>
            <ac:spMk id="3" creationId="{9E00B19A-A360-57B5-80F4-E765B7FF7575}"/>
          </ac:spMkLst>
        </pc:spChg>
        <pc:spChg chg="add mod ord">
          <ac:chgData name="Temilola Famakinwa" userId="a0e2294e7abeb735" providerId="LiveId" clId="{53096BCD-B434-44B8-B866-CDA6AF8633F3}" dt="2023-09-27T02:00:25.319" v="8307" actId="6549"/>
          <ac:spMkLst>
            <pc:docMk/>
            <pc:sldMk cId="2117620023" sldId="263"/>
            <ac:spMk id="4" creationId="{973FD871-81F6-E295-6128-838B18A9C15B}"/>
          </ac:spMkLst>
        </pc:spChg>
        <pc:picChg chg="add mod">
          <ac:chgData name="Temilola Famakinwa" userId="a0e2294e7abeb735" providerId="LiveId" clId="{53096BCD-B434-44B8-B866-CDA6AF8633F3}" dt="2023-09-27T01:59:26.531" v="8258" actId="1076"/>
          <ac:picMkLst>
            <pc:docMk/>
            <pc:sldMk cId="2117620023" sldId="263"/>
            <ac:picMk id="2050" creationId="{BA43BF2A-F5C1-95A7-8D5E-53486D041ABD}"/>
          </ac:picMkLst>
        </pc:picChg>
      </pc:sldChg>
      <pc:sldChg chg="add del">
        <pc:chgData name="Temilola Famakinwa" userId="a0e2294e7abeb735" providerId="LiveId" clId="{53096BCD-B434-44B8-B866-CDA6AF8633F3}" dt="2023-09-27T01:16:18.750" v="5329"/>
        <pc:sldMkLst>
          <pc:docMk/>
          <pc:sldMk cId="598658871" sldId="264"/>
        </pc:sldMkLst>
      </pc:sldChg>
      <pc:sldMasterChg chg="add del addSldLayout delSldLayout">
        <pc:chgData name="Temilola Famakinwa" userId="a0e2294e7abeb735" providerId="LiveId" clId="{53096BCD-B434-44B8-B866-CDA6AF8633F3}" dt="2023-09-24T15:31:10.562" v="6" actId="26606"/>
        <pc:sldMasterMkLst>
          <pc:docMk/>
          <pc:sldMasterMk cId="3200746845" sldId="2147483648"/>
        </pc:sldMasterMkLst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949625643" sldId="2147483649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2773702547" sldId="2147483650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995782677" sldId="2147483651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2275489503" sldId="2147483652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3227526633" sldId="2147483653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325002682" sldId="2147483654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1455787701" sldId="2147483655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2648731" sldId="2147483656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842057393" sldId="2147483657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2162442116" sldId="2147483658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200746845" sldId="2147483648"/>
            <pc:sldLayoutMk cId="4251916481" sldId="2147483659"/>
          </pc:sldLayoutMkLst>
        </pc:sldLayoutChg>
      </pc:sldMasterChg>
      <pc:sldMasterChg chg="add del addSldLayout delSldLayout">
        <pc:chgData name="Temilola Famakinwa" userId="a0e2294e7abeb735" providerId="LiveId" clId="{53096BCD-B434-44B8-B866-CDA6AF8633F3}" dt="2023-09-24T15:31:02.018" v="1" actId="26606"/>
        <pc:sldMasterMkLst>
          <pc:docMk/>
          <pc:sldMasterMk cId="682915378" sldId="2147483699"/>
        </pc:sldMasterMkLst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1257904077" sldId="2147483688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924767909" sldId="2147483689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2977224979" sldId="2147483690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1965773711" sldId="2147483691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1434505470" sldId="2147483692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2036586863" sldId="2147483693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1409469405" sldId="2147483694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7226951" sldId="2147483695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708029155" sldId="2147483696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2145565282" sldId="2147483697"/>
          </pc:sldLayoutMkLst>
        </pc:sldLayoutChg>
        <pc:sldLayoutChg chg="add del">
          <pc:chgData name="Temilola Famakinwa" userId="a0e2294e7abeb735" providerId="LiveId" clId="{53096BCD-B434-44B8-B866-CDA6AF8633F3}" dt="2023-09-24T15:31:02.018" v="1" actId="26606"/>
          <pc:sldLayoutMkLst>
            <pc:docMk/>
            <pc:sldMasterMk cId="682915378" sldId="2147483699"/>
            <pc:sldLayoutMk cId="2087918544" sldId="2147483698"/>
          </pc:sldLayoutMkLst>
        </pc:sldLayoutChg>
      </pc:sldMasterChg>
      <pc:sldMasterChg chg="add del addSldLayout delSldLayout">
        <pc:chgData name="Temilola Famakinwa" userId="a0e2294e7abeb735" providerId="LiveId" clId="{53096BCD-B434-44B8-B866-CDA6AF8633F3}" dt="2023-09-24T15:31:10.562" v="6" actId="26606"/>
        <pc:sldMasterMkLst>
          <pc:docMk/>
          <pc:sldMasterMk cId="3338677139" sldId="2147483712"/>
        </pc:sldMasterMkLst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4131811502" sldId="2147483701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2882705224" sldId="2147483702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4088245312" sldId="2147483703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4117996564" sldId="2147483704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1002123344" sldId="2147483705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3363839121" sldId="2147483706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221411839" sldId="2147483707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2264517235" sldId="2147483708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3874274982" sldId="2147483709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2180926252" sldId="2147483710"/>
          </pc:sldLayoutMkLst>
        </pc:sldLayoutChg>
        <pc:sldLayoutChg chg="add del">
          <pc:chgData name="Temilola Famakinwa" userId="a0e2294e7abeb735" providerId="LiveId" clId="{53096BCD-B434-44B8-B866-CDA6AF8633F3}" dt="2023-09-24T15:31:10.562" v="6" actId="26606"/>
          <pc:sldLayoutMkLst>
            <pc:docMk/>
            <pc:sldMasterMk cId="3338677139" sldId="2147483712"/>
            <pc:sldLayoutMk cId="3503916092" sldId="2147483711"/>
          </pc:sldLayoutMkLst>
        </pc:sldLayoutChg>
      </pc:sldMasterChg>
      <pc:sldMasterChg chg="add del addSldLayout delSldLayout">
        <pc:chgData name="Temilola Famakinwa" userId="a0e2294e7abeb735" providerId="LiveId" clId="{53096BCD-B434-44B8-B866-CDA6AF8633F3}" dt="2023-09-24T15:31:10.479" v="5" actId="26606"/>
        <pc:sldMasterMkLst>
          <pc:docMk/>
          <pc:sldMasterMk cId="1383374167" sldId="2147483725"/>
        </pc:sldMasterMkLst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435570889" sldId="2147483714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2130036819" sldId="2147483715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3787874827" sldId="2147483716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2862287803" sldId="2147483717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3867531242" sldId="2147483718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1409376762" sldId="2147483719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86937797" sldId="2147483720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2206517446" sldId="2147483721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3643745551" sldId="2147483722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595359460" sldId="2147483723"/>
          </pc:sldLayoutMkLst>
        </pc:sldLayoutChg>
        <pc:sldLayoutChg chg="add del">
          <pc:chgData name="Temilola Famakinwa" userId="a0e2294e7abeb735" providerId="LiveId" clId="{53096BCD-B434-44B8-B866-CDA6AF8633F3}" dt="2023-09-24T15:31:10.479" v="5" actId="26606"/>
          <pc:sldLayoutMkLst>
            <pc:docMk/>
            <pc:sldMasterMk cId="1383374167" sldId="2147483725"/>
            <pc:sldLayoutMk cId="1676407238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4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An abstract genetic concept">
            <a:extLst>
              <a:ext uri="{FF2B5EF4-FFF2-40B4-BE49-F238E27FC236}">
                <a16:creationId xmlns:a16="http://schemas.microsoft.com/office/drawing/2014/main" id="{6D0524AD-CB09-CD52-9057-D9CC77373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60" b="1929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6E6B5-590E-988B-6A13-8BE9C2712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pricing AND investment strategy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72895-347D-3CC4-2FAB-79328B803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390650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 Mountain Resort</a:t>
            </a:r>
          </a:p>
        </p:txBody>
      </p: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1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4101-C810-21FF-54B2-83A4A972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70CA-1380-FAB3-BC98-CB900351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607611"/>
            <a:ext cx="10691265" cy="4945589"/>
          </a:xfrm>
        </p:spPr>
        <p:txBody>
          <a:bodyPr>
            <a:normAutofit/>
          </a:bodyPr>
          <a:lstStyle/>
          <a:p>
            <a:r>
              <a:rPr lang="en-US" sz="1800" dirty="0"/>
              <a:t>Big Mountain’s pricing strategy has been to charge a premium above market average. There is a suspicion that Big Mountain is not capitalizing on its facilities as much as it could in the US market.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Problem Statement</a:t>
            </a:r>
            <a:r>
              <a:rPr lang="en-US" sz="1800" dirty="0"/>
              <a:t>: What facilities should be 1) invested in such that ticket price can be set at a value which delivers 5% increase in annual revenue or 2) decommissioned to deliver 5% decrease in annual operating costs within 12 months of implementation?</a:t>
            </a:r>
          </a:p>
          <a:p>
            <a:r>
              <a:rPr lang="en-US" sz="1800" dirty="0"/>
              <a:t>Scope of analysis was the US market.</a:t>
            </a:r>
          </a:p>
          <a:p>
            <a:r>
              <a:rPr lang="en-US" sz="1800" dirty="0"/>
              <a:t>Facility information from 330 resorts across US market was used for analysis.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9C5714-D489-25FF-A4BD-5F3E56BD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2293126"/>
            <a:ext cx="3535680" cy="1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62ED-4768-DADD-75AD-A3C2276A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012D-7EF5-0F81-E920-EB8474D5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74520"/>
            <a:ext cx="10691265" cy="4054694"/>
          </a:xfrm>
        </p:spPr>
        <p:txBody>
          <a:bodyPr>
            <a:normAutofit fontScale="92500"/>
          </a:bodyPr>
          <a:lstStyle/>
          <a:p>
            <a:r>
              <a:rPr lang="en-US" dirty="0"/>
              <a:t>A random forest regression model had the best performance.</a:t>
            </a:r>
          </a:p>
          <a:p>
            <a:r>
              <a:rPr lang="en-US" dirty="0"/>
              <a:t>No patterns were found in pricing based on resorts’ state.</a:t>
            </a:r>
          </a:p>
          <a:p>
            <a:r>
              <a:rPr lang="en-US" dirty="0"/>
              <a:t>The model suggests current facilities at Big Mountain could support a $10.09 increase in ticket price.</a:t>
            </a:r>
          </a:p>
          <a:p>
            <a:pPr lvl="1"/>
            <a:r>
              <a:rPr lang="en-US" dirty="0"/>
              <a:t>It estimates Big Mountain could increase annual revenue by $1.6M by increasing vertical drop by 150 feet, adding a new run and associated chairlift to the new summit.</a:t>
            </a:r>
          </a:p>
          <a:p>
            <a:pPr lvl="1"/>
            <a:r>
              <a:rPr lang="en-US" dirty="0"/>
              <a:t>We recommend Big Mountain trials this scenario after considering pros and cons of implementation.</a:t>
            </a:r>
          </a:p>
          <a:p>
            <a:r>
              <a:rPr lang="en-US" dirty="0"/>
              <a:t>Future work should investigate </a:t>
            </a:r>
          </a:p>
          <a:p>
            <a:pPr lvl="1"/>
            <a:r>
              <a:rPr lang="en-US" dirty="0"/>
              <a:t>Facility and pricing changes in prior years to understand gap in pricing from current to predicted.</a:t>
            </a:r>
          </a:p>
          <a:p>
            <a:pPr lvl="1"/>
            <a:r>
              <a:rPr lang="en-US" dirty="0"/>
              <a:t>Facility-specific operating costs and visitor traffic for model refinement.</a:t>
            </a:r>
          </a:p>
          <a:p>
            <a:pPr lvl="1"/>
            <a:r>
              <a:rPr lang="en-US" dirty="0"/>
              <a:t>Development of an app for on-going scenario modeling.</a:t>
            </a:r>
          </a:p>
        </p:txBody>
      </p:sp>
    </p:spTree>
    <p:extLst>
      <p:ext uri="{BB962C8B-B14F-4D97-AF65-F5344CB8AC3E}">
        <p14:creationId xmlns:p14="http://schemas.microsoft.com/office/powerpoint/2010/main" val="54601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9655-3DAC-B5B1-818A-79D7BFB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sz="2400" dirty="0"/>
              <a:t>training 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B19A-A360-57B5-80F4-E765B7FF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from 330 resorts in the US were pre-processed and used in the analysis.</a:t>
            </a:r>
          </a:p>
          <a:p>
            <a:r>
              <a:rPr lang="en-US" dirty="0"/>
              <a:t>Adult weekend ticket price was chosen as the target feature because it had the least missing values (when compared to adult weekday prices).</a:t>
            </a:r>
          </a:p>
          <a:p>
            <a:pPr lvl="1"/>
            <a:r>
              <a:rPr lang="en-US" dirty="0"/>
              <a:t>In Montana, weekend and weekday prices are the same.</a:t>
            </a:r>
          </a:p>
          <a:p>
            <a:r>
              <a:rPr lang="en-US" dirty="0"/>
              <a:t>The resort data was split into training (70%) and test (30%) data.</a:t>
            </a:r>
          </a:p>
          <a:p>
            <a:r>
              <a:rPr lang="en-US" dirty="0"/>
              <a:t>Big Mountain data was not included in the training data for the model.</a:t>
            </a:r>
          </a:p>
          <a:p>
            <a:r>
              <a:rPr lang="en-US" dirty="0"/>
              <a:t>Missing values for each feature in the training data were imputed as median of the feature.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9655-3DAC-B5B1-818A-79D7BFB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sz="2400" dirty="0"/>
              <a:t>metrics for evaluation of model performance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B19A-A360-57B5-80F4-E765B7FF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Modeling metrics included: </a:t>
            </a:r>
          </a:p>
          <a:p>
            <a:pPr lvl="1"/>
            <a:r>
              <a:rPr lang="en-US" dirty="0"/>
              <a:t>Coefficient of determination (R</a:t>
            </a:r>
            <a:r>
              <a:rPr lang="en-US" baseline="30000" dirty="0"/>
              <a:t>2</a:t>
            </a:r>
            <a:r>
              <a:rPr lang="en-US" dirty="0"/>
              <a:t>) – Amount of variance explained by model for ticket prices.</a:t>
            </a:r>
          </a:p>
          <a:p>
            <a:pPr lvl="2"/>
            <a:r>
              <a:rPr lang="en-US" dirty="0"/>
              <a:t>Values close to 1 are better</a:t>
            </a:r>
          </a:p>
          <a:p>
            <a:pPr lvl="1"/>
            <a:r>
              <a:rPr lang="en-US" dirty="0"/>
              <a:t>Mean Absolute Error (MAE) – The average of absolute errors in ticket prices</a:t>
            </a:r>
          </a:p>
          <a:p>
            <a:pPr lvl="2"/>
            <a:r>
              <a:rPr lang="en-US" dirty="0"/>
              <a:t>Smaller values are better</a:t>
            </a:r>
          </a:p>
          <a:p>
            <a:pPr lvl="1"/>
            <a:r>
              <a:rPr lang="en-US" dirty="0"/>
              <a:t>Mean Squared Error (MSE) –The average of the square of errors in ticket prices</a:t>
            </a:r>
          </a:p>
          <a:p>
            <a:pPr lvl="2"/>
            <a:r>
              <a:rPr lang="en-US" dirty="0"/>
              <a:t>Smaller values are good</a:t>
            </a:r>
          </a:p>
          <a:p>
            <a:r>
              <a:rPr lang="en-US" dirty="0"/>
              <a:t>Cross validation was used in combination with metrics to measure performance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8D47C-A7FD-C660-36CC-456485B61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Model 1 – Use mean of training set to predict weekend prices for test set</a:t>
            </a:r>
          </a:p>
          <a:p>
            <a:pPr lvl="1"/>
            <a:r>
              <a:rPr lang="en-US" sz="1600" dirty="0"/>
              <a:t>MAE = $18.9</a:t>
            </a:r>
          </a:p>
          <a:p>
            <a:r>
              <a:rPr lang="en-US" sz="1800" dirty="0"/>
              <a:t>Model 2 – Use linear regression model to predict weekend prices for test set</a:t>
            </a:r>
          </a:p>
          <a:p>
            <a:pPr lvl="1"/>
            <a:r>
              <a:rPr lang="en-US" sz="1600" dirty="0"/>
              <a:t>MAE = $10.6</a:t>
            </a:r>
          </a:p>
          <a:p>
            <a:r>
              <a:rPr lang="en-US" sz="1800" dirty="0"/>
              <a:t>Model3 – Use random forest model to predict weekend prices for test set</a:t>
            </a:r>
          </a:p>
          <a:p>
            <a:pPr lvl="1"/>
            <a:r>
              <a:rPr lang="en-US" sz="1600" dirty="0"/>
              <a:t>MAE = $9.2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6D2F0-88CF-9FEB-CE66-91B2DB801553}"/>
              </a:ext>
            </a:extLst>
          </p:cNvPr>
          <p:cNvSpPr txBox="1"/>
          <p:nvPr/>
        </p:nvSpPr>
        <p:spPr>
          <a:xfrm>
            <a:off x="6530800" y="5353406"/>
            <a:ext cx="4502500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random forest regression model had the lowest MAE and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26398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9655-3DAC-B5B1-818A-79D7BFB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sz="2400" dirty="0"/>
              <a:t>Model performance and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25DCD-CA49-484A-7532-0DE0FD41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755" y="2001171"/>
            <a:ext cx="5554579" cy="3844414"/>
          </a:xfrm>
        </p:spPr>
        <p:txBody>
          <a:bodyPr>
            <a:normAutofit/>
          </a:bodyPr>
          <a:lstStyle/>
          <a:p>
            <a:r>
              <a:rPr lang="en-US" sz="1400" dirty="0"/>
              <a:t>Cross validation score shows model performance levels off beyond a training data set size of ~50. The training set size in this study is  &gt;50.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7398B-95E1-072C-8853-9975B5F5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55" y="2824050"/>
            <a:ext cx="4420646" cy="244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871066-8E9D-6CBF-4B85-834755F1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034" y="2429282"/>
            <a:ext cx="2930521" cy="237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4FC2E97-5383-399C-9705-60CCFC17297F}"/>
              </a:ext>
            </a:extLst>
          </p:cNvPr>
          <p:cNvSpPr txBox="1">
            <a:spLocks/>
          </p:cNvSpPr>
          <p:nvPr/>
        </p:nvSpPr>
        <p:spPr>
          <a:xfrm>
            <a:off x="6352334" y="2001171"/>
            <a:ext cx="5554579" cy="441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5 most important features for random forest regression are runs, fast quads, vertical drop, snow making , and skiable terrain.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Based on the importance of these features, the following scenarios were explored:</a:t>
            </a:r>
          </a:p>
          <a:p>
            <a:pPr lvl="1"/>
            <a:r>
              <a:rPr lang="en-US" sz="1100" dirty="0"/>
              <a:t>1 – Permanently close up to 10 runs.</a:t>
            </a:r>
          </a:p>
          <a:p>
            <a:pPr lvl="1"/>
            <a:r>
              <a:rPr lang="en-US" sz="1100" dirty="0"/>
              <a:t>2 – Increase vertical drop by 150 feet, add a run and chairlift.</a:t>
            </a:r>
          </a:p>
          <a:p>
            <a:pPr lvl="1"/>
            <a:r>
              <a:rPr lang="en-US" sz="1100" dirty="0"/>
              <a:t>3 – Same as two and increase snow making coverage</a:t>
            </a:r>
          </a:p>
          <a:p>
            <a:pPr lvl="1"/>
            <a:r>
              <a:rPr lang="en-US" sz="1100" dirty="0"/>
              <a:t>4 – Increase longest run by 0.2 miles and increase snow making coverage by 4 acres.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01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9655-3DAC-B5B1-818A-79D7BFB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sz="2700" dirty="0"/>
              <a:t>metrics for evaluation of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B19A-A360-57B5-80F4-E765B7FF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random forest model suggests Big Mountain’s current facilities can support a $10.09 increase in ticket price.</a:t>
            </a:r>
          </a:p>
          <a:p>
            <a:r>
              <a:rPr lang="en-US" dirty="0"/>
              <a:t>Scenario 1 – Close up to 10 runs</a:t>
            </a:r>
          </a:p>
          <a:p>
            <a:pPr lvl="1"/>
            <a:r>
              <a:rPr lang="en-US" dirty="0"/>
              <a:t>Closure of 1 -2 run makes no significant difference in revenue; closure of &gt; 3 may cause significant decrease in revenue.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FD871-81F6-E295-6128-838B18A9C1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Scenario 2</a:t>
            </a:r>
            <a:r>
              <a:rPr lang="en-US" sz="2200" dirty="0"/>
              <a:t> – Increase vertical drop by 150 feet, add a run and chairlift.</a:t>
            </a:r>
          </a:p>
          <a:p>
            <a:pPr lvl="1"/>
            <a:r>
              <a:rPr lang="en-US" sz="2000" dirty="0"/>
              <a:t>Increases ticket price by $0.92 -&gt; Increases revenue by $1.6M</a:t>
            </a:r>
          </a:p>
          <a:p>
            <a:r>
              <a:rPr lang="en-US" sz="2200" dirty="0"/>
              <a:t>Scenario 3 – Same as two with increased snow making coverage</a:t>
            </a:r>
          </a:p>
          <a:p>
            <a:pPr lvl="1"/>
            <a:r>
              <a:rPr lang="en-US" dirty="0"/>
              <a:t>Same impact as scenario two except </a:t>
            </a:r>
            <a:r>
              <a:rPr lang="en-US" dirty="0" err="1"/>
              <a:t>incures</a:t>
            </a:r>
            <a:r>
              <a:rPr lang="en-US" dirty="0"/>
              <a:t> cost for extra snow making coverage.</a:t>
            </a:r>
          </a:p>
          <a:p>
            <a:r>
              <a:rPr lang="en-US" sz="2200" dirty="0"/>
              <a:t>Scenario 4 – Increase longest run by 0.2 miles and increase snow making coverage by 4 acres.</a:t>
            </a:r>
          </a:p>
          <a:p>
            <a:pPr lvl="1"/>
            <a:r>
              <a:rPr lang="en-US" sz="2000" dirty="0"/>
              <a:t>No impact to cost.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43BF2A-F5C1-95A7-8D5E-53486D04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09" y="4263750"/>
            <a:ext cx="3278011" cy="17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2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FC91-4674-6C78-5797-B1A38841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639C-AAA5-3E67-B46D-E31D770D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may have an opportunity to increase revenue by $1.6M by pursuing scenario 2</a:t>
            </a:r>
          </a:p>
          <a:p>
            <a:pPr lvl="1"/>
            <a:r>
              <a:rPr lang="en-US" dirty="0"/>
              <a:t>We recommend the company test scenarios 1 and 2 to confirm if there is an opportunity to increase revenue and/or reduce cost.</a:t>
            </a:r>
          </a:p>
          <a:p>
            <a:r>
              <a:rPr lang="en-US" dirty="0"/>
              <a:t>Historical </a:t>
            </a:r>
            <a:r>
              <a:rPr lang="en-US"/>
              <a:t>records of </a:t>
            </a:r>
            <a:r>
              <a:rPr lang="en-US" dirty="0"/>
              <a:t>facility and pricing changes should be explored to understand the gap in current and predicted </a:t>
            </a:r>
            <a:r>
              <a:rPr lang="en-US"/>
              <a:t>ticket price.</a:t>
            </a:r>
            <a:endParaRPr lang="en-US" dirty="0"/>
          </a:p>
          <a:p>
            <a:r>
              <a:rPr lang="en-US" dirty="0"/>
              <a:t>Facility-specific visitor traffic and operating costs should be used to refine the model.</a:t>
            </a:r>
          </a:p>
          <a:p>
            <a:r>
              <a:rPr lang="en-US" dirty="0"/>
              <a:t>An app may be created for business analysts to explore more scenarios to optimize operating income.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5741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868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pricing AND investment strategy </vt:lpstr>
      <vt:lpstr>Problem statement</vt:lpstr>
      <vt:lpstr>Recommendation and key findings</vt:lpstr>
      <vt:lpstr>Modeling results and analysis training Data summary</vt:lpstr>
      <vt:lpstr>Modeling results and analysis metrics for evaluation of model performance</vt:lpstr>
      <vt:lpstr>Modeling results and analysis Model performance and selection</vt:lpstr>
      <vt:lpstr>Modeling results and analysis metrics for evaluation of 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Temilola Famakinwa</dc:creator>
  <cp:lastModifiedBy>Temilola Famakinwa</cp:lastModifiedBy>
  <cp:revision>1</cp:revision>
  <dcterms:created xsi:type="dcterms:W3CDTF">2023-09-24T15:27:44Z</dcterms:created>
  <dcterms:modified xsi:type="dcterms:W3CDTF">2023-09-27T02:01:59Z</dcterms:modified>
</cp:coreProperties>
</file>