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36949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8/25/2022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64704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8/25/2022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542376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8/25/2022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674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8/25/2022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277702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A0E755-25FD-455B-A5F4-B0DE86D4B5E2}" type="datetime1">
              <a:rPr lang="en-US" smtClean="0"/>
              <a:pPr/>
              <a:t>8/25/2022</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957004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A0E755-25FD-455B-A5F4-B0DE86D4B5E2}" type="datetime1">
              <a:rPr lang="en-US" smtClean="0"/>
              <a:pPr/>
              <a:t>8/25/2022</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046743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45636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80761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B621081-53EA-4545-A82E-F099CAD892AE}"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80597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0839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87263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pPr/>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46169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B621081-53EA-4545-A82E-F099CAD892AE}" type="datetimeFigureOut">
              <a:rPr lang="en-US" smtClean="0"/>
              <a:pPr/>
              <a:t>8/25/2022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85423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B621081-53EA-4545-A82E-F099CAD892AE}" type="datetimeFigureOut">
              <a:rPr lang="en-US" smtClean="0"/>
              <a:pPr/>
              <a:t>8/25/2022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57448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B621081-53EA-4545-A82E-F099CAD892AE}" type="datetimeFigureOut">
              <a:rPr lang="en-US" smtClean="0"/>
              <a:pPr/>
              <a:t>8/25/2022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77103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7435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A0E755-25FD-455B-A5F4-B0DE86D4B5E2}" type="datetime1">
              <a:rPr lang="en-US" smtClean="0"/>
              <a:pPr/>
              <a:t>8/25/2022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0A5146F-7E80-4C81-B445-3940FBA44A78}" type="slidenum">
              <a:rPr lang="en-US" smtClean="0"/>
              <a:pPr/>
              <a:t>‹#›</a:t>
            </a:fld>
            <a:endParaRPr lang="en-US"/>
          </a:p>
        </p:txBody>
      </p:sp>
    </p:spTree>
    <p:extLst>
      <p:ext uri="{BB962C8B-B14F-4D97-AF65-F5344CB8AC3E}">
        <p14:creationId xmlns:p14="http://schemas.microsoft.com/office/powerpoint/2010/main" val="9666809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BF80CB-7701-4C16-B93C-53BE1CF1B931}"/>
              </a:ext>
            </a:extLst>
          </p:cNvPr>
          <p:cNvSpPr/>
          <p:nvPr/>
        </p:nvSpPr>
        <p:spPr>
          <a:xfrm>
            <a:off x="8277726" y="5602808"/>
            <a:ext cx="3731396" cy="615553"/>
          </a:xfrm>
          <a:prstGeom prst="rect">
            <a:avLst/>
          </a:prstGeom>
          <a:noFill/>
        </p:spPr>
        <p:txBody>
          <a:bodyPr wrap="square" lIns="91440" tIns="45720" rIns="91440" bIns="45720">
            <a:spAutoFit/>
          </a:bodyPr>
          <a:lstStyle/>
          <a:p>
            <a:pPr algn="ctr"/>
            <a:r>
              <a:rPr lang="en-IN" sz="3400" b="1" i="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Eliza Sarkar</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284743" y="2233060"/>
            <a:ext cx="10406743" cy="1446550"/>
          </a:xfrm>
          <a:prstGeom prst="rect">
            <a:avLst/>
          </a:prstGeom>
          <a:noFill/>
        </p:spPr>
        <p:txBody>
          <a:bodyPr wrap="square" lIns="91440" tIns="45720" rIns="91440" bIns="45720">
            <a:spAutoFit/>
          </a:bodyPr>
          <a:lstStyle/>
          <a:p>
            <a:pPr algn="ct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958401" y="1469689"/>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449430" y="1469689"/>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11311518" cy="125348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8987" y="2685498"/>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1675" y="2668688"/>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10283448"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10484210" cy="6607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4491" y="1609725"/>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6419" y="1609725"/>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3" y="5537290"/>
            <a:ext cx="11085553" cy="72391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173565" y="5890262"/>
            <a:ext cx="11800573" cy="76335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a:xfrm>
            <a:off x="1103312" y="2052918"/>
            <a:ext cx="10013867" cy="4195481"/>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a:xfrm>
            <a:off x="1103312" y="2052918"/>
            <a:ext cx="10013867" cy="4195481"/>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209006" y="4972593"/>
            <a:ext cx="11553065"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bg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3" y="4483608"/>
            <a:ext cx="11264847"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5" y="1426464"/>
            <a:ext cx="11111885"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bg1"/>
                </a:solidFill>
                <a:latin typeface="Century" panose="02040604050505020304" pitchFamily="18" charset="0"/>
              </a:rPr>
              <a:t>In this particular presentation we will be looking on:</a:t>
            </a:r>
          </a:p>
          <a:p>
            <a:pPr lvl="1"/>
            <a:r>
              <a:rPr lang="en-US" dirty="0">
                <a:solidFill>
                  <a:schemeClr val="bg1"/>
                </a:solidFill>
                <a:latin typeface="Century" panose="02040604050505020304" pitchFamily="18" charset="0"/>
              </a:rPr>
              <a:t>How to analyze the dataset of </a:t>
            </a:r>
            <a:r>
              <a:rPr lang="en-US" sz="2400" dirty="0">
                <a:solidFill>
                  <a:schemeClr val="bg1"/>
                </a:solidFill>
                <a:latin typeface="Century" panose="02040604050505020304" pitchFamily="18" charset="0"/>
              </a:rPr>
              <a:t>Rating Prediction Project</a:t>
            </a:r>
            <a:r>
              <a:rPr lang="en-US" dirty="0">
                <a:solidFill>
                  <a:schemeClr val="bg1"/>
                </a:solidFill>
                <a:latin typeface="Century" panose="02040604050505020304" pitchFamily="18" charset="0"/>
              </a:rPr>
              <a:t>.</a:t>
            </a:r>
          </a:p>
          <a:p>
            <a:pPr lvl="1"/>
            <a:r>
              <a:rPr lang="en-US" dirty="0">
                <a:solidFill>
                  <a:schemeClr val="bg1"/>
                </a:solidFill>
                <a:latin typeface="Century" panose="02040604050505020304" pitchFamily="18" charset="0"/>
              </a:rPr>
              <a:t>What are the EDA steps in cleaning the dataset.</a:t>
            </a:r>
          </a:p>
          <a:p>
            <a:pPr lvl="1"/>
            <a:r>
              <a:rPr lang="en-US" dirty="0">
                <a:solidFill>
                  <a:schemeClr val="bg1"/>
                </a:solidFill>
                <a:latin typeface="Century" panose="02040604050505020304" pitchFamily="18" charset="0"/>
              </a:rPr>
              <a:t>Overall analysis on the problem.</a:t>
            </a:r>
          </a:p>
          <a:p>
            <a:pPr lvl="1"/>
            <a:r>
              <a:rPr lang="en-US" dirty="0">
                <a:solidFill>
                  <a:schemeClr val="bg1"/>
                </a:solidFill>
                <a:latin typeface="Century" panose="02040604050505020304" pitchFamily="18" charset="0"/>
              </a:rPr>
              <a:t>Model building from the cleaned dataset.</a:t>
            </a:r>
          </a:p>
          <a:p>
            <a:pPr lvl="1"/>
            <a:r>
              <a:rPr lang="en-US" dirty="0">
                <a:solidFill>
                  <a:schemeClr val="bg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599" y="1600202"/>
            <a:ext cx="10936289" cy="4112622"/>
          </a:xfrm>
        </p:spPr>
        <p:style>
          <a:lnRef idx="2">
            <a:schemeClr val="accent2"/>
          </a:lnRef>
          <a:fillRef idx="1">
            <a:schemeClr val="lt1"/>
          </a:fillRef>
          <a:effectRef idx="0">
            <a:schemeClr val="accent2"/>
          </a:effectRef>
          <a:fontRef idx="minor">
            <a:schemeClr val="dk1"/>
          </a:fontRef>
        </p:style>
        <p:txBody>
          <a:bodyPr>
            <a:normAutofit/>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1711841"/>
            <a:ext cx="6522720" cy="3856676"/>
          </a:xfrm>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53162" y="1853248"/>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a:xfrm>
            <a:off x="1103312" y="2052919"/>
            <a:ext cx="10023492" cy="4010998"/>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599" y="1609416"/>
            <a:ext cx="10936289"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182</TotalTime>
  <Words>1600</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Brush Script MT</vt:lpstr>
      <vt:lpstr>Calibri</vt:lpstr>
      <vt:lpstr>Century</vt:lpstr>
      <vt:lpstr>Century Gothic</vt:lpstr>
      <vt:lpstr>Wingdings</vt:lpstr>
      <vt:lpstr>Wingdings 3</vt:lpstr>
      <vt:lpstr>Ion</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Mayukh</cp:lastModifiedBy>
  <cp:revision>6</cp:revision>
  <dcterms:created xsi:type="dcterms:W3CDTF">2021-12-26T08:24:41Z</dcterms:created>
  <dcterms:modified xsi:type="dcterms:W3CDTF">2022-08-25T06:35:40Z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