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geZiKpnThc0ALOPZIc94VpxrRg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26670"/>
    <a:srgbClr val="9FE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80454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7612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7930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5209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8756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8957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2515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0098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7107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1368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568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0994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12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5162927"/>
            <a:ext cx="12192000" cy="1859310"/>
          </a:xfrm>
          <a:prstGeom prst="rect">
            <a:avLst/>
          </a:prstGeom>
          <a:solidFill>
            <a:srgbClr val="9FE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Google Shape;105;p1"/>
          <p:cNvSpPr/>
          <p:nvPr/>
        </p:nvSpPr>
        <p:spPr>
          <a:xfrm>
            <a:off x="1030514" y="4223657"/>
            <a:ext cx="10493829" cy="348343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4659770" y="2639486"/>
            <a:ext cx="2759701" cy="43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ru-RU" sz="1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СЕТЬ ЦЕНТРОВ ЦИФРОВОГО</a:t>
            </a:r>
            <a:br>
              <a:rPr lang="ru-RU" sz="1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ОБРАЗОВАНИЯ ДЕТЕЙ «IT-КУБ»</a:t>
            </a:r>
            <a:endParaRPr sz="10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" descr="https://sun9-16.userapi.com/c858028/v858028342/1cc6a2/-_B74BFDAp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8488" y="1407910"/>
            <a:ext cx="1240438" cy="124043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 txBox="1"/>
          <p:nvPr/>
        </p:nvSpPr>
        <p:spPr>
          <a:xfrm>
            <a:off x="3216068" y="492762"/>
            <a:ext cx="5628640" cy="85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62500" lnSpcReduction="20000"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МИНИСТЕРСТВО ОБРАЗОВАНИЯ, НАУКИ И МОЛОДЕЖНОЙ ПОЛИТИКИ</a:t>
            </a:r>
            <a:endParaRPr dirty="0"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НИЖЕГОРОДСКОЙ ОБЛАСТИ</a:t>
            </a:r>
            <a:endParaRPr dirty="0"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ГОСУДАРСТВЕННОЕ БЮДЖЕТНОЕ ПРОФЕССИОНАЛЬНОЕ ОБРАЗОВАТЕЛЬНОЕ УЧРЕЖДЕНИЕ</a:t>
            </a:r>
            <a:endParaRPr dirty="0"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«АРЗАМАССКИЙ ТЕХНИКУМ СТРОИТЕЛЬСТВА И ПРЕДПРИНИМАТЕЛЬСТВА»</a:t>
            </a:r>
            <a:endParaRPr dirty="0"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ЦЕНТР ЦИФРОВОГО ОБРАЗОВАНИЯ ДЕТЕЙ «IT-КУБ»</a:t>
            </a:r>
            <a:endParaRPr sz="14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666297" y="3254034"/>
            <a:ext cx="10868024" cy="814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rPr lang="ru-RU" sz="6600" dirty="0" err="1" smtClean="0">
                <a:solidFill>
                  <a:srgbClr val="026670"/>
                </a:solidFill>
              </a:rPr>
              <a:t>Танчики</a:t>
            </a:r>
            <a:endParaRPr sz="4400" b="0" i="0" u="none" strike="noStrike" cap="none" dirty="0">
              <a:solidFill>
                <a:srgbClr val="026670"/>
              </a:solidFill>
              <a:sym typeface="Arial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5772150" y="4962243"/>
            <a:ext cx="5122620" cy="769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1" algn="r">
              <a:buClr>
                <a:srgbClr val="595959"/>
              </a:buClr>
              <a:buSzPts val="1600"/>
            </a:pPr>
            <a:r>
              <a:rPr lang="ru-RU" sz="1600" dirty="0" smtClean="0">
                <a:solidFill>
                  <a:srgbClr val="595959"/>
                </a:solidFill>
              </a:rPr>
              <a:t>ШУЛЬГА ЕЛИЗАВЕТА АЛЕКСАНДРОВНА</a:t>
            </a:r>
            <a:endParaRPr sz="16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8532355" y="5636768"/>
            <a:ext cx="2362415" cy="53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ПРОКОПЧИК Д.Н.</a:t>
            </a:r>
          </a:p>
        </p:txBody>
      </p:sp>
      <p:sp>
        <p:nvSpPr>
          <p:cNvPr id="113" name="Google Shape;113;p1"/>
          <p:cNvSpPr txBox="1"/>
          <p:nvPr/>
        </p:nvSpPr>
        <p:spPr>
          <a:xfrm>
            <a:off x="1286703" y="5162927"/>
            <a:ext cx="2362415" cy="53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ru-RU" sz="16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ОБУЧАЮЩИЙСЯ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1270659" y="5643079"/>
            <a:ext cx="2362415" cy="53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ПЕДАГОГ:</a:t>
            </a:r>
            <a:endParaRPr sz="16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2682826" y="6182351"/>
            <a:ext cx="6695121" cy="53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АРЗАМАС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ru-RU" sz="16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en-US" sz="16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6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ru-RU" sz="4000" dirty="0">
                <a:solidFill>
                  <a:srgbClr val="026670"/>
                </a:solidFill>
                <a:latin typeface="Arial"/>
                <a:ea typeface="Arial"/>
                <a:cs typeface="Arial"/>
                <a:sym typeface="Arial"/>
              </a:rPr>
              <a:t>АКТУАЛЬНОСТЬ</a:t>
            </a:r>
            <a:endParaRPr sz="4000" dirty="0">
              <a:solidFill>
                <a:srgbClr val="0266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 txBox="1">
            <a:spLocks noGrp="1"/>
          </p:cNvSpPr>
          <p:nvPr>
            <p:ph idx="1"/>
          </p:nvPr>
        </p:nvSpPr>
        <p:spPr>
          <a:xfrm>
            <a:off x="1097280" y="2059708"/>
            <a:ext cx="10058400" cy="3809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Аналог культовой игры 90-х будет интересен не только подросткам, но людям 30+. Это значит, что </a:t>
            </a: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целевая аудитория</a:t>
            </a:r>
            <a:r>
              <a:rPr lang="en-US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у данного проекта обширная, поэтому он актуален.</a:t>
            </a:r>
            <a:endParaRPr sz="2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9663170" y="1277164"/>
            <a:ext cx="1510944" cy="30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IT-CUBE.АРЗАМАС</a:t>
            </a:r>
            <a:endParaRPr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3" descr="https://sun9-16.userapi.com/c858028/v858028342/1cc6a2/-_B74BFDAp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92195" y="328882"/>
            <a:ext cx="960534" cy="96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" descr="https://sun9-16.userapi.com/c858028/v858028342/1cc6a2/-_B74BFDAp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8375" y="316630"/>
            <a:ext cx="960534" cy="960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1104900" y="1733550"/>
            <a:ext cx="9963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ru-RU" sz="4000" dirty="0">
                <a:solidFill>
                  <a:srgbClr val="026670"/>
                </a:solidFill>
                <a:latin typeface="Arial"/>
                <a:ea typeface="Arial"/>
                <a:cs typeface="Arial"/>
                <a:sym typeface="Arial"/>
              </a:rPr>
              <a:t>ЦЕЛЬ И ЗАДАЧИ</a:t>
            </a:r>
            <a:endParaRPr sz="4000" dirty="0">
              <a:solidFill>
                <a:srgbClr val="0266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>
            <a:spLocks noGrp="1"/>
          </p:cNvSpPr>
          <p:nvPr>
            <p:ph idx="1"/>
          </p:nvPr>
        </p:nvSpPr>
        <p:spPr>
          <a:xfrm>
            <a:off x="1097280" y="2059708"/>
            <a:ext cx="10058400" cy="3809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ru-RU" sz="2400" dirty="0">
                <a:solidFill>
                  <a:srgbClr val="026670"/>
                </a:solidFill>
                <a:latin typeface="Arial"/>
                <a:ea typeface="Arial"/>
                <a:cs typeface="Arial"/>
                <a:sym typeface="Arial"/>
              </a:rPr>
              <a:t>ЦЕЛЬ</a:t>
            </a:r>
            <a:r>
              <a:rPr lang="ru-RU" sz="2400" dirty="0" smtClean="0">
                <a:solidFill>
                  <a:srgbClr val="02667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lang="en-US" sz="2400" dirty="0" smtClean="0">
              <a:solidFill>
                <a:srgbClr val="02667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361950">
              <a:spcBef>
                <a:spcPts val="0"/>
              </a:spcBef>
              <a:buSzPts val="2400"/>
              <a:buNone/>
            </a:pPr>
            <a:r>
              <a:rPr lang="ru-RU" sz="2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Н</a:t>
            </a: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аписать игру «</a:t>
            </a:r>
            <a:r>
              <a:rPr lang="ru-RU" sz="2400" dirty="0" err="1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Танчики</a:t>
            </a: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»</a:t>
            </a:r>
            <a:endParaRPr sz="2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ru-RU" sz="2400" dirty="0" smtClean="0">
                <a:solidFill>
                  <a:srgbClr val="026670"/>
                </a:solidFill>
                <a:latin typeface="Arial"/>
                <a:ea typeface="Arial"/>
                <a:cs typeface="Arial"/>
                <a:sym typeface="Arial"/>
              </a:rPr>
              <a:t>ЗАДАЧИ:</a:t>
            </a:r>
          </a:p>
          <a:p>
            <a:pPr marL="357188" lvl="0" indent="4763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  <a:tabLst>
                <a:tab pos="361950" algn="l"/>
              </a:tabLst>
            </a:pP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Создать шаблоны карт для игры</a:t>
            </a:r>
            <a:endParaRPr lang="ru-RU" sz="2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7188" lvl="0" indent="4763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  <a:tabLst>
                <a:tab pos="361950" algn="l"/>
              </a:tabLst>
            </a:pP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Найти спрайты для игры</a:t>
            </a:r>
            <a:endParaRPr lang="ru-RU" sz="2400" dirty="0" smtClean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7188" lvl="0" indent="4763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  <a:tabLst>
                <a:tab pos="361950" algn="l"/>
              </a:tabLst>
            </a:pP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Написать код программы</a:t>
            </a:r>
            <a:endParaRPr sz="2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9663170" y="1277164"/>
            <a:ext cx="1510944" cy="30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IT-CUBE.АРЗАМАС</a:t>
            </a:r>
            <a:endParaRPr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" descr="https://sun9-16.userapi.com/c858028/v858028342/1cc6a2/-_B74BFDAp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8375" y="291936"/>
            <a:ext cx="960534" cy="960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1171575" y="17335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1104900" y="1733550"/>
            <a:ext cx="9963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4" descr="https://sun9-16.userapi.com/c858028/v858028342/1cc6a2/-_B74BFDAp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38450" y="291936"/>
            <a:ext cx="960534" cy="96053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1097280" y="637313"/>
            <a:ext cx="9706844" cy="105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rPr lang="ru-RU" dirty="0">
                <a:solidFill>
                  <a:srgbClr val="026670"/>
                </a:solidFill>
                <a:latin typeface="Arial"/>
                <a:ea typeface="Arial"/>
                <a:cs typeface="Arial"/>
                <a:sym typeface="Arial"/>
              </a:rPr>
              <a:t>ФУНКЦИОНАЛЬНЫЕ ВОЗМОЖНОСТИ</a:t>
            </a:r>
            <a:endParaRPr dirty="0">
              <a:solidFill>
                <a:srgbClr val="0266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 txBox="1">
            <a:spLocks noGrp="1"/>
          </p:cNvSpPr>
          <p:nvPr>
            <p:ph idx="1"/>
          </p:nvPr>
        </p:nvSpPr>
        <p:spPr>
          <a:xfrm>
            <a:off x="1097280" y="2059708"/>
            <a:ext cx="10058400" cy="3809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>
              <a:lnSpc>
                <a:spcPct val="90000"/>
              </a:lnSpc>
              <a:spcBef>
                <a:spcPts val="0"/>
              </a:spcBef>
              <a:buSzPts val="2400"/>
              <a:buNone/>
            </a:pP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Возможность управлять одним из двух </a:t>
            </a:r>
            <a:r>
              <a:rPr lang="ru-RU" sz="2400" dirty="0" err="1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танчиков</a:t>
            </a: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что создает возможность играть вдвоем.</a:t>
            </a:r>
          </a:p>
          <a:p>
            <a:pPr marL="91440" lvl="0" indent="0">
              <a:lnSpc>
                <a:spcPct val="90000"/>
              </a:lnSpc>
              <a:spcBef>
                <a:spcPts val="0"/>
              </a:spcBef>
              <a:buSzPts val="2400"/>
              <a:buNone/>
            </a:pPr>
            <a:endParaRPr sz="2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10263245" y="1277164"/>
            <a:ext cx="1510944" cy="30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IT-CUBE.АРЗАМАС</a:t>
            </a:r>
            <a:endParaRPr sz="12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104900" y="1733550"/>
            <a:ext cx="9963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ru-RU" sz="4000" dirty="0">
                <a:solidFill>
                  <a:srgbClr val="026670"/>
                </a:solidFill>
                <a:latin typeface="Arial"/>
                <a:ea typeface="Arial"/>
                <a:cs typeface="Arial"/>
                <a:sym typeface="Arial"/>
              </a:rPr>
              <a:t>ВНЕШНИЙ ВИД</a:t>
            </a:r>
            <a:endParaRPr sz="4000" dirty="0">
              <a:solidFill>
                <a:srgbClr val="0266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9663170" y="1277164"/>
            <a:ext cx="1510944" cy="30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IT-CUBE.АРЗАМАС</a:t>
            </a:r>
            <a:endParaRPr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5" descr="https://sun9-16.userapi.com/c858028/v858028342/1cc6a2/-_B74BFDAp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8375" y="254991"/>
            <a:ext cx="960534" cy="960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1104900" y="1733550"/>
            <a:ext cx="9963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C:\Users\user\PycharmProjects\game_new\data\танчик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837" y="2736850"/>
            <a:ext cx="2265363" cy="226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PycharmProjects\game_new\data\танчик — копия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750299" y="2736849"/>
            <a:ext cx="2265363" cy="226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user\PycharmProjects\game_new\data\2025-02-04_15-11-3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502" y="1974850"/>
            <a:ext cx="3983436" cy="422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ru-RU" sz="4000" dirty="0">
                <a:solidFill>
                  <a:srgbClr val="026670"/>
                </a:solidFill>
                <a:latin typeface="Arial"/>
                <a:ea typeface="Arial"/>
                <a:cs typeface="Arial"/>
                <a:sym typeface="Arial"/>
              </a:rPr>
              <a:t>ТЕХНИЧЕСКОЕ ОБЕСПЕЧЕНИЕ</a:t>
            </a:r>
            <a:endParaRPr sz="4000" dirty="0">
              <a:solidFill>
                <a:srgbClr val="0266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 txBox="1">
            <a:spLocks noGrp="1"/>
          </p:cNvSpPr>
          <p:nvPr>
            <p:ph idx="1"/>
          </p:nvPr>
        </p:nvSpPr>
        <p:spPr>
          <a:xfrm>
            <a:off x="1097280" y="2059708"/>
            <a:ext cx="10058400" cy="3809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indent="0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Язык программирования </a:t>
            </a:r>
            <a:r>
              <a:rPr lang="en-US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lang="ru-RU" sz="2400" dirty="0" smtClean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indent="0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Библиотека </a:t>
            </a:r>
            <a:r>
              <a:rPr lang="en-US" sz="2400" dirty="0" err="1" smtClean="0">
                <a:solidFill>
                  <a:srgbClr val="595959"/>
                </a:solidFill>
                <a:latin typeface="Arial"/>
                <a:ea typeface="Arial"/>
                <a:cs typeface="Arial"/>
              </a:rPr>
              <a:t>PyGame</a:t>
            </a:r>
            <a:endParaRPr lang="en-US" sz="2400" dirty="0" smtClean="0">
              <a:solidFill>
                <a:srgbClr val="595959"/>
              </a:solidFill>
              <a:latin typeface="Arial"/>
              <a:ea typeface="Arial"/>
              <a:cs typeface="Arial"/>
            </a:endParaRPr>
          </a:p>
          <a:p>
            <a:pPr marL="91440" indent="0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Среда для разработки</a:t>
            </a:r>
            <a:r>
              <a:rPr lang="en-US" sz="2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Pycharm</a:t>
            </a:r>
            <a:endParaRPr sz="2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9663170" y="1287593"/>
            <a:ext cx="1510944" cy="30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IT-CUBE.АРЗАМАС</a:t>
            </a:r>
            <a:endParaRPr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6" descr="https://sun9-16.userapi.com/c858028/v858028342/1cc6a2/-_B74BFDAp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8375" y="291937"/>
            <a:ext cx="960534" cy="960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1104900" y="1733550"/>
            <a:ext cx="9963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user\Desktop\486c84575e4b3e8b9dc4f4e491880c5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4067175"/>
            <a:ext cx="45720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ru-RU" sz="4000" dirty="0">
                <a:solidFill>
                  <a:srgbClr val="026670"/>
                </a:solidFill>
                <a:latin typeface="Arial"/>
                <a:ea typeface="Arial"/>
                <a:cs typeface="Arial"/>
                <a:sym typeface="Arial"/>
              </a:rPr>
              <a:t>ВЫВОДЫ</a:t>
            </a:r>
            <a:endParaRPr sz="4000" dirty="0">
              <a:solidFill>
                <a:srgbClr val="0266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idx="1"/>
          </p:nvPr>
        </p:nvSpPr>
        <p:spPr>
          <a:xfrm>
            <a:off x="1097280" y="2059708"/>
            <a:ext cx="10058400" cy="3809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Times New Roman"/>
              </a:rPr>
              <a:t>При работе над проектом решены все поставленные задачи и цель по разработке проекта достигнута. В дальнейшем проект можно улучшить, добавив </a:t>
            </a: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Times New Roman"/>
              </a:rPr>
              <a:t>новые карт, возможность собирать улучшения для танка </a:t>
            </a:r>
            <a:r>
              <a:rPr lang="ru-RU" sz="240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Times New Roman"/>
              </a:rPr>
              <a:t>и </a:t>
            </a:r>
            <a:r>
              <a:rPr lang="ru-RU" sz="240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Times New Roman"/>
              </a:rPr>
              <a:t>выбор </a:t>
            </a: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Times New Roman"/>
              </a:rPr>
              <a:t>играть вдвоем или играть с компьютером.</a:t>
            </a:r>
            <a:endParaRPr sz="2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"/>
          <p:cNvSpPr txBox="1"/>
          <p:nvPr/>
        </p:nvSpPr>
        <p:spPr>
          <a:xfrm>
            <a:off x="9663170" y="1277164"/>
            <a:ext cx="1510944" cy="30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IT-CUBE.АРЗАМАС</a:t>
            </a:r>
            <a:endParaRPr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7" descr="https://sun9-16.userapi.com/c858028/v858028342/1cc6a2/-_B74BFDApU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38375" y="291937"/>
            <a:ext cx="960534" cy="960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1104900" y="1733550"/>
            <a:ext cx="9963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>
            <a:spLocks noGrp="1"/>
          </p:cNvSpPr>
          <p:nvPr>
            <p:ph type="ctrTitle" idx="4294967295"/>
          </p:nvPr>
        </p:nvSpPr>
        <p:spPr>
          <a:xfrm>
            <a:off x="795366" y="3240810"/>
            <a:ext cx="10674350" cy="1074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None/>
            </a:pPr>
            <a:r>
              <a:rPr lang="ru-RU" sz="4800" b="0" i="0" u="none" strike="noStrike" cap="none" dirty="0">
                <a:solidFill>
                  <a:srgbClr val="026670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  <a:endParaRPr sz="4800" b="0" i="0" u="none" strike="noStrike" cap="none" dirty="0">
              <a:solidFill>
                <a:srgbClr val="0266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8" descr="https://sun9-16.userapi.com/c858028/v858028342/1cc6a2/-_B74BFDAp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0682" y="822040"/>
            <a:ext cx="2464518" cy="2476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:\Users\user\Desktop\b1be9e4a4e2d7e7032654d61239e898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98700"/>
            <a:ext cx="4472989" cy="338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177</Words>
  <Application>Microsoft Office PowerPoint</Application>
  <PresentationFormat>Широкоэкранный</PresentationFormat>
  <Paragraphs>38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Тема Office</vt:lpstr>
      <vt:lpstr>СЕТЬ ЦЕНТРОВ ЦИФРОВОГО ОБРАЗОВАНИЯ ДЕТЕЙ «IT-КУБ»</vt:lpstr>
      <vt:lpstr>АКТУАЛЬНОСТЬ</vt:lpstr>
      <vt:lpstr>ЦЕЛЬ И ЗАДАЧИ</vt:lpstr>
      <vt:lpstr>ФУНКЦИОНАЛЬНЫЕ ВОЗМОЖНОСТИ</vt:lpstr>
      <vt:lpstr>ВНЕШНИЙ ВИД</vt:lpstr>
      <vt:lpstr>ТЕХНИЧЕСКОЕ ОБЕСПЕЧЕНИЕ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СЕТЬ ЦЕНТРОВ ЦИФРОВОГО ОБРАЗОВАНИЯ ДЕТЕЙ «IT-КУБ»</dc:title>
  <dc:creator>Денис Дятлов</dc:creator>
  <cp:lastModifiedBy>Py11</cp:lastModifiedBy>
  <cp:revision>18</cp:revision>
  <dcterms:created xsi:type="dcterms:W3CDTF">2020-06-28T20:27:01Z</dcterms:created>
  <dcterms:modified xsi:type="dcterms:W3CDTF">2025-02-04T14:22:09Z</dcterms:modified>
</cp:coreProperties>
</file>