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2C8D-E15A-45EB-ADF1-AB635C0841C4}" type="datetimeFigureOut">
              <a:rPr lang="es-MX" smtClean="0"/>
              <a:t>07/09/2024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BB453-5EE6-40F3-A125-5A52A69145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7055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2C8D-E15A-45EB-ADF1-AB635C0841C4}" type="datetimeFigureOut">
              <a:rPr lang="es-MX" smtClean="0"/>
              <a:t>07/09/2024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BB453-5EE6-40F3-A125-5A52A69145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072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2C8D-E15A-45EB-ADF1-AB635C0841C4}" type="datetimeFigureOut">
              <a:rPr lang="es-MX" smtClean="0"/>
              <a:t>07/09/2024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BB453-5EE6-40F3-A125-5A52A69145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3426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2C8D-E15A-45EB-ADF1-AB635C0841C4}" type="datetimeFigureOut">
              <a:rPr lang="es-MX" smtClean="0"/>
              <a:t>07/09/2024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BB453-5EE6-40F3-A125-5A52A69145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6639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2C8D-E15A-45EB-ADF1-AB635C0841C4}" type="datetimeFigureOut">
              <a:rPr lang="es-MX" smtClean="0"/>
              <a:t>07/09/2024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BB453-5EE6-40F3-A125-5A52A69145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4012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2C8D-E15A-45EB-ADF1-AB635C0841C4}" type="datetimeFigureOut">
              <a:rPr lang="es-MX" smtClean="0"/>
              <a:t>07/09/2024</a:t>
            </a:fld>
            <a:endParaRPr lang="es-MX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BB453-5EE6-40F3-A125-5A52A69145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6280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2C8D-E15A-45EB-ADF1-AB635C0841C4}" type="datetimeFigureOut">
              <a:rPr lang="es-MX" smtClean="0"/>
              <a:t>07/09/2024</a:t>
            </a:fld>
            <a:endParaRPr lang="es-MX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BB453-5EE6-40F3-A125-5A52A69145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7643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2C8D-E15A-45EB-ADF1-AB635C0841C4}" type="datetimeFigureOut">
              <a:rPr lang="es-MX" smtClean="0"/>
              <a:t>07/09/2024</a:t>
            </a:fld>
            <a:endParaRPr lang="es-MX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BB453-5EE6-40F3-A125-5A52A69145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1995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2C8D-E15A-45EB-ADF1-AB635C0841C4}" type="datetimeFigureOut">
              <a:rPr lang="es-MX" smtClean="0"/>
              <a:t>07/09/2024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BB453-5EE6-40F3-A125-5A52A69145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1191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2C8D-E15A-45EB-ADF1-AB635C0841C4}" type="datetimeFigureOut">
              <a:rPr lang="es-MX" smtClean="0"/>
              <a:t>07/09/2024</a:t>
            </a:fld>
            <a:endParaRPr lang="es-MX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BB453-5EE6-40F3-A125-5A52A69145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2365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2C8D-E15A-45EB-ADF1-AB635C0841C4}" type="datetimeFigureOut">
              <a:rPr lang="es-MX" smtClean="0"/>
              <a:t>07/09/2024</a:t>
            </a:fld>
            <a:endParaRPr lang="es-MX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BB453-5EE6-40F3-A125-5A52A69145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9906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F9B2C8D-E15A-45EB-ADF1-AB635C0841C4}" type="datetimeFigureOut">
              <a:rPr lang="es-MX" smtClean="0"/>
              <a:t>07/09/2024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9D5BB453-5EE6-40F3-A125-5A52A69145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843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EFE5EE-5568-4687-A300-BA371B63FC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Brainstorming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998834-D3F5-4EE4-BF68-4089D60BB3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SISTEMA DE DULCERIA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83673949"/>
      </p:ext>
    </p:extLst>
  </p:cSld>
  <p:clrMapOvr>
    <a:masterClrMapping/>
  </p:clrMapOvr>
  <p:transition spd="slow">
    <p:push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3EB93F-D39D-49CA-8FCD-7BA3F283C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Generación de Facturas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EC38DE-5AC5-4AF2-9C8D-537699FDF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8734" y="864108"/>
            <a:ext cx="4385734" cy="5120640"/>
          </a:xfrm>
        </p:spPr>
        <p:txBody>
          <a:bodyPr/>
          <a:lstStyle/>
          <a:p>
            <a:r>
              <a:rPr lang="es-ES" dirty="0"/>
              <a:t>Creación de facturas electrónicas y recibos para clientes.</a:t>
            </a:r>
            <a:endParaRPr lang="es-MX" dirty="0"/>
          </a:p>
        </p:txBody>
      </p:sp>
      <p:pic>
        <p:nvPicPr>
          <p:cNvPr id="1026" name="Picture 2" descr="Factura - Iconos gratis de comercio">
            <a:extLst>
              <a:ext uri="{FF2B5EF4-FFF2-40B4-BE49-F238E27FC236}">
                <a16:creationId xmlns:a16="http://schemas.microsoft.com/office/drawing/2014/main" id="{11A7FD10-B88D-49B6-962F-103B363BC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734" y="864108"/>
            <a:ext cx="5427134" cy="5427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84018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3EB93F-D39D-49CA-8FCD-7BA3F283C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Registro de Proveedores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EC38DE-5AC5-4AF2-9C8D-537699FDF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532" y="864108"/>
            <a:ext cx="3318935" cy="5120640"/>
          </a:xfrm>
        </p:spPr>
        <p:txBody>
          <a:bodyPr/>
          <a:lstStyle/>
          <a:p>
            <a:r>
              <a:rPr lang="es-ES" dirty="0"/>
              <a:t>Información de contacto, términos de pago y productos suministrados.</a:t>
            </a:r>
            <a:endParaRPr lang="es-MX" dirty="0"/>
          </a:p>
        </p:txBody>
      </p:sp>
      <p:pic>
        <p:nvPicPr>
          <p:cNvPr id="2050" name="Picture 2" descr="Registro - Iconos gratis de archivos y carpetas">
            <a:extLst>
              <a:ext uri="{FF2B5EF4-FFF2-40B4-BE49-F238E27FC236}">
                <a16:creationId xmlns:a16="http://schemas.microsoft.com/office/drawing/2014/main" id="{2BC1A009-E4B2-47C1-966F-56969C9C3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567" y="986028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45101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3EB93F-D39D-49CA-8FCD-7BA3F283C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Catálogo de Productos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EC38DE-5AC5-4AF2-9C8D-537699FDF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4600" y="864108"/>
            <a:ext cx="3589867" cy="5120640"/>
          </a:xfrm>
        </p:spPr>
        <p:txBody>
          <a:bodyPr/>
          <a:lstStyle/>
          <a:p>
            <a:r>
              <a:rPr lang="es-ES" dirty="0"/>
              <a:t>Información detallada sobre cada producto, incluyendo precios, descripciones y fotos.</a:t>
            </a:r>
            <a:endParaRPr lang="es-MX" dirty="0"/>
          </a:p>
        </p:txBody>
      </p:sp>
      <p:pic>
        <p:nvPicPr>
          <p:cNvPr id="3074" name="Picture 2" descr="Algunas ventajas de tener un catálogo virtual - Arte Interactivo">
            <a:extLst>
              <a:ext uri="{FF2B5EF4-FFF2-40B4-BE49-F238E27FC236}">
                <a16:creationId xmlns:a16="http://schemas.microsoft.com/office/drawing/2014/main" id="{B8FE8DBE-03D9-4BB5-A0D9-21B8943DE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732" y="864108"/>
            <a:ext cx="53340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382761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Marco">
  <a:themeElements>
    <a:clrScheme name="Marco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Marco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rc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TM03457475[[fn=Marco]]</Template>
  <TotalTime>24</TotalTime>
  <Words>46</Words>
  <Application>Microsoft Office PowerPoint</Application>
  <PresentationFormat>Panorámica</PresentationFormat>
  <Paragraphs>8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Corbel</vt:lpstr>
      <vt:lpstr>Wingdings 2</vt:lpstr>
      <vt:lpstr>Marco</vt:lpstr>
      <vt:lpstr>Brainstorming</vt:lpstr>
      <vt:lpstr>Generación de Facturas</vt:lpstr>
      <vt:lpstr>Registro de Proveedores</vt:lpstr>
      <vt:lpstr>Catálogo de Productos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Brainstorming</dc:title>
  <dc:creator>Alumno</dc:creator>
  <cp:lastModifiedBy>LAURA LILIA CASTRO SAN AGUSTIN</cp:lastModifiedBy>
  <cp:revision>5</cp:revision>
  <dcterms:created xsi:type="dcterms:W3CDTF">2024-08-29T13:56:51Z</dcterms:created>
  <dcterms:modified xsi:type="dcterms:W3CDTF">2024-09-07T21:23:06Z</dcterms:modified>
</cp:coreProperties>
</file>