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98004cf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98004cf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952f049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952f049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952f0496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952f0496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952f0496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952f0496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97d8a5bb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97d8a5bb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952f0496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952f0496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97d8a5bb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97d8a5bb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952f0496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952f049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97d8a5b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97d8a5b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7d8a59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7d8a59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952f0496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952f0496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52f0496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952f0496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62d0a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a62d0a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952f0496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952f0496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952f0496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952f0496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VOMD3DxG696E6IBzkHSkDcuwkYswWAKp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7630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122350"/>
            <a:ext cx="81837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Team [Hip, Hip]: </a:t>
            </a:r>
            <a:r>
              <a:rPr lang="en" sz="2000"/>
              <a:t>Jack, </a:t>
            </a:r>
            <a:r>
              <a:rPr lang="en" sz="2000"/>
              <a:t>Alea, Davis, and Elizabeth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Code Examples</a:t>
            </a:r>
            <a:endParaRPr i="1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00" y="1201612"/>
            <a:ext cx="2529975" cy="133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888" y="1201600"/>
            <a:ext cx="2673653" cy="3062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75" y="1201600"/>
            <a:ext cx="2635139" cy="2944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2"/>
          <p:cNvSpPr txBox="1"/>
          <p:nvPr/>
        </p:nvSpPr>
        <p:spPr>
          <a:xfrm>
            <a:off x="238774" y="2667625"/>
            <a:ext cx="2529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Initialization of "Form" partial classes to make correct transitions when buttons are hit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221399" y="4279650"/>
            <a:ext cx="2529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button functionality code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789325" y="4279650"/>
            <a:ext cx="3358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 transition functionality (from homepage)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Database Implementation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32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set up an Azure SQL server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Successfully connected the database to the visual studio project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50" y="1152475"/>
            <a:ext cx="4980200" cy="1900725"/>
          </a:xfrm>
          <a:prstGeom prst="rect">
            <a:avLst/>
          </a:prstGeom>
          <a:noFill/>
          <a:ln>
            <a:noFill/>
          </a:ln>
          <a:effectLst>
            <a:outerShdw blurRad="72866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Database Implementation </a:t>
            </a:r>
            <a:r>
              <a:rPr i="1" lang="en"/>
              <a:t>cont.</a:t>
            </a:r>
            <a:endParaRPr i="1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593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has begun on a rough draft of the ERD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ERD design is based off of the functional requirements and use case diagrams provided on Canvas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 future implementations: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specify types of relationships between entities (1:1, 1:many, many:many, etc.)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 in additional attributes to entities that may be unique to those entities (User entity already affects 4 sub-entities, but we have not yet discussed what attributes the sub-entities might have that the User entity does not cover)</a:t>
            </a:r>
            <a:endParaRPr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875" y="1152475"/>
            <a:ext cx="485425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0875" y="0"/>
            <a:ext cx="38610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Challenges?</a:t>
            </a:r>
            <a:endParaRPr sz="3600"/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504500" y="1554900"/>
            <a:ext cx="80163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Github syncing issues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Visual Studio workflow and error management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Demo</a:t>
            </a:r>
            <a:endParaRPr i="1"/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9" name="Google Shape;159;p26" title="Wesbit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0875" y="0"/>
            <a:ext cx="82281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What's Next?</a:t>
            </a:r>
            <a:endParaRPr sz="3600"/>
          </a:p>
        </p:txBody>
      </p:sp>
      <p:sp>
        <p:nvSpPr>
          <p:cNvPr id="165" name="Google Shape;165;p27"/>
          <p:cNvSpPr txBox="1"/>
          <p:nvPr>
            <p:ph idx="4294967295" type="body"/>
          </p:nvPr>
        </p:nvSpPr>
        <p:spPr>
          <a:xfrm>
            <a:off x="504500" y="1021125"/>
            <a:ext cx="8228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Set up User types and sample login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Start working on Messages functionality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</a:t>
            </a:r>
            <a:r>
              <a:rPr lang="en" sz="2000">
                <a:solidFill>
                  <a:srgbClr val="FFFFFF"/>
                </a:solidFill>
              </a:rPr>
              <a:t>.e. subject line and message preview (like Outlook)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Start focusing on another user story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Client Manager, Financial Manager, or Administrator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Let "Go Home" message box function as a warning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Don't allow an immediate exit from the current form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" sz="2000">
                <a:solidFill>
                  <a:srgbClr val="FFFFFF"/>
                </a:solidFill>
              </a:rPr>
              <a:t>See how the back button can be utilized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950" y="1794300"/>
            <a:ext cx="82281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7153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talking about…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642950" y="724200"/>
            <a:ext cx="442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 u="sng"/>
              <a:t>Client</a:t>
            </a:r>
            <a:r>
              <a:rPr lang="en" sz="2000"/>
              <a:t> side requirement implementation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Front-end design planning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Front-end implementation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and code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Back-end database implementation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 and code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824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Adobe XD Framework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93" y="805875"/>
            <a:ext cx="6812608" cy="433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59800" y="123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Review - The </a:t>
            </a:r>
            <a:r>
              <a:rPr lang="en" u="sng"/>
              <a:t>Client</a:t>
            </a:r>
            <a:r>
              <a:rPr lang="en"/>
              <a:t> Can…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59350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Use unique credentials to log into the insurance claim management system (ICMS)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Apply for a claim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View their claims and claim status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download reports and upload scanned documents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View the messages sent to them from the…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Client Manager (CM), Finance Manager (FM), and Admin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Edit and view their profile details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Planning &amp; Design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0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Because this will be a </a:t>
            </a:r>
            <a:r>
              <a:rPr lang="en" sz="1600"/>
              <a:t>public</a:t>
            </a:r>
            <a:r>
              <a:rPr lang="en" sz="1600"/>
              <a:t> front end, we want to make it very intuitive.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homepage is designed to make it simple for the public user, with complications to be added for employees as needed </a:t>
            </a:r>
            <a:endParaRPr sz="16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73" y="1152475"/>
            <a:ext cx="5342749" cy="325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Front-end Planning &amp; Design </a:t>
            </a:r>
            <a:r>
              <a:rPr i="1" lang="en"/>
              <a:t>cont.</a:t>
            </a:r>
            <a:endParaRPr i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162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user will </a:t>
            </a:r>
            <a:r>
              <a:rPr lang="en" sz="1600"/>
              <a:t>fill</a:t>
            </a:r>
            <a:r>
              <a:rPr lang="en" sz="1600"/>
              <a:t> out the basic info for the claim, which will generate a claim that is saved to the database </a:t>
            </a:r>
            <a:endParaRPr sz="16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000" y="1531225"/>
            <a:ext cx="4981525" cy="30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Front-end Planning &amp; Design </a:t>
            </a:r>
            <a:r>
              <a:rPr i="1" lang="en"/>
              <a:t>cont.</a:t>
            </a:r>
            <a:endParaRPr i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355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client can also view the claims that they have filed as well as the status of their claims by downloading a report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Additionally, they</a:t>
            </a:r>
            <a:r>
              <a:rPr lang="en" sz="1600"/>
              <a:t>'re able to upload relevant documents, get them validated then transferred to the appropriate personnel</a:t>
            </a:r>
            <a:endParaRPr sz="1600"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97625"/>
            <a:ext cx="4748626" cy="28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Implementation</a:t>
            </a:r>
            <a:endParaRPr i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66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Here the user will be able to </a:t>
            </a:r>
            <a:r>
              <a:rPr lang="en" sz="1600"/>
              <a:t>update</a:t>
            </a:r>
            <a:r>
              <a:rPr lang="en" sz="1600"/>
              <a:t> their profile information, which will be saved to the database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75" y="1360500"/>
            <a:ext cx="4920325" cy="30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Implementation </a:t>
            </a:r>
            <a:r>
              <a:rPr i="1" lang="en"/>
              <a:t>cont.</a:t>
            </a:r>
            <a:endParaRPr i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4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the view messages form, the user will be able to view their general inbox status and can choose to look at the messages from either the Client Manager, </a:t>
            </a:r>
            <a:r>
              <a:rPr lang="en" sz="1600"/>
              <a:t>Finance</a:t>
            </a:r>
            <a:r>
              <a:rPr lang="en" sz="1600"/>
              <a:t> Manager, or Administrator</a:t>
            </a:r>
            <a:endParaRPr sz="1600"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098" y="1152475"/>
            <a:ext cx="5199048" cy="31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