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11" Type="http://schemas.openxmlformats.org/officeDocument/2006/relationships/slide" Target="slides/slide6.xml"/><Relationship Id="rId22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21" Type="http://schemas.openxmlformats.org/officeDocument/2006/relationships/font" Target="fonts/Ralew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ecec813b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ecec813b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aa66b114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aa66b114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aaa9a2bff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aaa9a2bff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f11e163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bf11e163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e18f1bf3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e18f1bf3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f0e131fc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f0e131fc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aacbf9f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aacbf9f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f0e131f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f0e131f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aa66b11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aa66b11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string is generated inside respective form, and then passed into the </a:t>
            </a:r>
            <a:r>
              <a:rPr lang="en"/>
              <a:t>database class along with an identifier that determines what should be returned.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aa66b114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aa66b114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ecec813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ecec813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aaa9a2bff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aaa9a2bff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o7Tuz1H0DhzV1Q-MUwqY9QyJrpKEIhAS/view" TargetMode="External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youtube.com/watch?v=1iph8aKoKJ8" TargetMode="External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VRWcfmY_2E0_Ng1RyT7JaEft3wCwzPfV/view" TargetMode="External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g76iGyXKUQk" TargetMode="Externa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#2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0150" y="2042875"/>
            <a:ext cx="81837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Team [Hip, Hip]: Jack, Alea, Davis, and Elizabeth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 title="Screen Recording 2024-03-02 at 9.52.08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075" y="677450"/>
            <a:ext cx="6883850" cy="430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2"/>
          <p:cNvSpPr txBox="1"/>
          <p:nvPr>
            <p:ph idx="4294967295"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User </a:t>
            </a: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4294967295"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Forgot Username/Password </a:t>
            </a:r>
            <a:r>
              <a:rPr lang="en"/>
              <a:t>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31" name="Google Shape;131;p23" title="betterForg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563" y="1013675"/>
            <a:ext cx="6542875" cy="36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37" name="Google Shape;137;p24"/>
          <p:cNvSpPr txBox="1"/>
          <p:nvPr>
            <p:ph idx="2" type="body"/>
          </p:nvPr>
        </p:nvSpPr>
        <p:spPr>
          <a:xfrm>
            <a:off x="4642950" y="724200"/>
            <a:ext cx="4422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Making sure everything was consistent after database implementation</a:t>
            </a:r>
            <a:endParaRPr sz="2000"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re-initializing/defining </a:t>
            </a:r>
            <a:r>
              <a:rPr lang="en" sz="2000"/>
              <a:t>parameters</a:t>
            </a:r>
            <a:r>
              <a:rPr lang="en" sz="2000"/>
              <a:t> for </a:t>
            </a:r>
            <a:r>
              <a:rPr lang="en" sz="2000"/>
              <a:t>previously</a:t>
            </a:r>
            <a:r>
              <a:rPr lang="en" sz="2000"/>
              <a:t> established objects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's Next?</a:t>
            </a:r>
            <a:endParaRPr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265500" y="27153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 for Sprint #3…</a:t>
            </a:r>
            <a:endParaRPr/>
          </a:p>
        </p:txBody>
      </p:sp>
      <p:sp>
        <p:nvSpPr>
          <p:cNvPr id="144" name="Google Shape;144;p25"/>
          <p:cNvSpPr txBox="1"/>
          <p:nvPr>
            <p:ph idx="2" type="body"/>
          </p:nvPr>
        </p:nvSpPr>
        <p:spPr>
          <a:xfrm>
            <a:off x="4642950" y="1084150"/>
            <a:ext cx="4422300" cy="35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Implement back buttons universally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Not hardcoding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Attach database to forgot username/password forms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Check if the email already exists, if a password is already used by someone else, etc.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Further attach database to submissions (etc.) so that the "work saved" is more practical</a:t>
            </a:r>
            <a:endParaRPr sz="16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265500" y="27153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talking about…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642950" y="1105200"/>
            <a:ext cx="44223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Fixing/planning/extension of elements discussed in Sprint #1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Further user story implementation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Database implementation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8555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ERD 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265500" y="1961100"/>
            <a:ext cx="4045200" cy="245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realized our original ERD was more complex than we needed it to be</a:t>
            </a:r>
            <a:endParaRPr/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decided to define each user’s type by which specific character their username begins with</a:t>
            </a:r>
            <a:endParaRPr/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claim IDs will be strings of integers that increment up with each new claim generated</a:t>
            </a:r>
            <a:endParaRPr/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ERD appears to be working for our system for the time being, but we will </a:t>
            </a:r>
            <a:r>
              <a:rPr lang="en"/>
              <a:t>complexify</a:t>
            </a:r>
            <a:r>
              <a:rPr lang="en"/>
              <a:t> / simplify it further as we need to and keep track of our updates to it</a:t>
            </a:r>
            <a:endParaRPr/>
          </a:p>
          <a:p>
            <a:pPr indent="-31194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this model of a database appears to be working smoothly with the SQL database we deployed from our last sprint + is much easier for the back-end people to manage</a:t>
            </a:r>
            <a:endParaRPr/>
          </a:p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537363"/>
            <a:ext cx="3836999" cy="406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User’s Homepage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500" y="420425"/>
            <a:ext cx="1888500" cy="1150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7597" y="420424"/>
            <a:ext cx="1888500" cy="112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7599" y="2334838"/>
            <a:ext cx="1888499" cy="11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9500" y="2333450"/>
            <a:ext cx="1888501" cy="11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Form Naming Conventions</a:t>
            </a:r>
            <a:endParaRPr/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 Made everything consistent across the board</a:t>
            </a:r>
            <a:endParaRPr/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4983300" y="7592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763" y="850750"/>
            <a:ext cx="4272075" cy="351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4294967295"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String  Code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250" y="1259600"/>
            <a:ext cx="7387506" cy="310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4294967295"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SqlCommand</a:t>
            </a:r>
            <a:r>
              <a:rPr lang="en"/>
              <a:t> Code 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575" y="1021438"/>
            <a:ext cx="3424002" cy="3100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58000" y="1096975"/>
            <a:ext cx="3508200" cy="3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Separates what should be returned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Will have to determine a solution for when we want an actual value </a:t>
            </a: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returned</a:t>
            </a:r>
            <a:r>
              <a:rPr lang="en"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from a query </a:t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idx="4294967295"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and File Claim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1" name="Google Shape;111;p20"/>
          <p:cNvSpPr txBox="1"/>
          <p:nvPr>
            <p:ph idx="4294967295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2" name="Google Shape;112;p20" title="Screen Recording 2024-03-02 at 9.50.43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8438" y="846900"/>
            <a:ext cx="6378574" cy="3986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idx="4294967295"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Check Demo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8" name="Google Shape;118;p21"/>
          <p:cNvSpPr txBox="1"/>
          <p:nvPr>
            <p:ph idx="4294967295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9" name="Google Shape;119;p21" title="loginCheck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113" y="963950"/>
            <a:ext cx="6883225" cy="38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