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aleway-bold.fntdata"/><Relationship Id="rId10" Type="http://schemas.openxmlformats.org/officeDocument/2006/relationships/slide" Target="slides/slide5.xml"/><Relationship Id="rId21" Type="http://schemas.openxmlformats.org/officeDocument/2006/relationships/font" Target="fonts/Raleway-regular.fntdata"/><Relationship Id="rId13" Type="http://schemas.openxmlformats.org/officeDocument/2006/relationships/slide" Target="slides/slide8.xml"/><Relationship Id="rId24" Type="http://schemas.openxmlformats.org/officeDocument/2006/relationships/font" Target="fonts/Raleway-boldItalic.fntdata"/><Relationship Id="rId12" Type="http://schemas.openxmlformats.org/officeDocument/2006/relationships/slide" Target="slides/slide7.xml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50e0f6be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50e0f6be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ecec813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ecec813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50e0f6be4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f50e0f6be4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50e0f6be4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f50e0f6be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aaa9a2bff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6aaa9a2bff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bf11e1636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bf11e163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be18f1bf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be18f1bf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f0e131fc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f0e131fc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50e0f6be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50e0f6be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50e0f6be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50e0f6be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aa66b114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aa66b114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50e0f6be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50e0f6be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50e0f6be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f50e0f6be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f50e0f6be4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f50e0f6be4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youtube.com/watch?v=cj175L-1Q94" TargetMode="External"/><Relationship Id="rId4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hyperlink" Target="http://drive.google.com/file/d/1U_SLNXuhp2Yz8jlKCA3b_CpahDNTZB96/view" TargetMode="External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hyperlink" Target="http://drive.google.com/file/d/1CU_VopN4yh-mJIwyWx-q6nCYf7ns-L0R/view" TargetMode="External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#3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0150" y="2042875"/>
            <a:ext cx="81837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Team [Hip, Hip]: Jack, Alea, and Elizabeth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151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idx="4294967295"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6" name="Google Shape;126;p23"/>
          <p:cNvSpPr txBox="1"/>
          <p:nvPr>
            <p:ph idx="4294967295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50" y="1155100"/>
            <a:ext cx="7199960" cy="167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85850"/>
            <a:ext cx="3539162" cy="200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300" y="152400"/>
            <a:ext cx="598139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/>
        </p:nvSpPr>
        <p:spPr>
          <a:xfrm>
            <a:off x="1043963" y="184900"/>
            <a:ext cx="75858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Button/Field Logic Improvement Demo</a:t>
            </a:r>
            <a:endParaRPr b="1" sz="3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9" name="Google Shape;139;p25" title="3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6978" y="876997"/>
            <a:ext cx="6993100" cy="39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45" name="Google Shape;145;p26"/>
          <p:cNvSpPr txBox="1"/>
          <p:nvPr>
            <p:ph idx="2" type="body"/>
          </p:nvPr>
        </p:nvSpPr>
        <p:spPr>
          <a:xfrm>
            <a:off x="4566750" y="724200"/>
            <a:ext cx="44223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Correctly </a:t>
            </a:r>
            <a:r>
              <a:rPr lang="en" sz="2000"/>
              <a:t>formatting</a:t>
            </a:r>
            <a:r>
              <a:rPr lang="en" sz="2000"/>
              <a:t> search results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Formatting forms after new method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Handling exceptions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Fixing w/ correct logic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Team issues  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</a:t>
            </a:r>
            <a:r>
              <a:rPr lang="en"/>
              <a:t>'s Next?</a:t>
            </a:r>
            <a:endParaRPr/>
          </a:p>
        </p:txBody>
      </p:sp>
      <p:sp>
        <p:nvSpPr>
          <p:cNvPr id="151" name="Google Shape;151;p27"/>
          <p:cNvSpPr txBox="1"/>
          <p:nvPr>
            <p:ph idx="1" type="subTitle"/>
          </p:nvPr>
        </p:nvSpPr>
        <p:spPr>
          <a:xfrm>
            <a:off x="265500" y="27153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for Sprint #4…</a:t>
            </a:r>
            <a:endParaRPr/>
          </a:p>
        </p:txBody>
      </p:sp>
      <p:sp>
        <p:nvSpPr>
          <p:cNvPr id="152" name="Google Shape;152;p27"/>
          <p:cNvSpPr txBox="1"/>
          <p:nvPr>
            <p:ph idx="2" type="body"/>
          </p:nvPr>
        </p:nvSpPr>
        <p:spPr>
          <a:xfrm>
            <a:off x="4642950" y="1084150"/>
            <a:ext cx="4422300" cy="35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Implement messaging functionality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Make the inboxes make sense for each user story, too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Allow user to upload and download files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Claim Manager and Finance Manager can work on claims (Approving, valuing, etc)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Handling exceptions on “confirm” buttons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Clean up formatting </a:t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265500" y="27153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be talking about…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783500" y="1181700"/>
            <a:ext cx="4422300" cy="41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User Story extensions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Changes to code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Quality of life Improvement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Form optimization methods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Design/user experience improvements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Button logic, etc.</a:t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4294967295" type="title"/>
          </p:nvPr>
        </p:nvSpPr>
        <p:spPr>
          <a:xfrm>
            <a:off x="265500" y="185550"/>
            <a:ext cx="4045200" cy="15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Updated ERD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1960" r="0" t="7766"/>
          <a:stretch/>
        </p:blipFill>
        <p:spPr>
          <a:xfrm>
            <a:off x="1962025" y="704000"/>
            <a:ext cx="6538350" cy="383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0" r="16128" t="0"/>
          <a:stretch/>
        </p:blipFill>
        <p:spPr>
          <a:xfrm>
            <a:off x="213025" y="2295350"/>
            <a:ext cx="7611751" cy="24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213025" y="289900"/>
            <a:ext cx="34599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Code Examples</a:t>
            </a:r>
            <a:endParaRPr b="1" sz="3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621675" y="998225"/>
            <a:ext cx="20595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Added a query to </a:t>
            </a: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return</a:t>
            </a: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any type of variable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612" y="1202825"/>
            <a:ext cx="6124775" cy="36202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409175" y="306250"/>
            <a:ext cx="3732300" cy="45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is an example of adding a claim to the database 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4294967295"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658000" y="1096975"/>
            <a:ext cx="3508200" cy="36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is an example of adding a </a:t>
            </a: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person</a:t>
            </a: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the database.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400" y="1952400"/>
            <a:ext cx="5040500" cy="181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50" y="2484375"/>
            <a:ext cx="3798702" cy="224388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398275" y="224525"/>
            <a:ext cx="7502700" cy="12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is an example of the query that return the claims and maybe the messages later on 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9" name="Google Shape;99;p19" title="Screen Recording 2024-03-31 at 9.58.46 PM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2752" y="1586525"/>
            <a:ext cx="4538849" cy="3404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458200" y="240875"/>
            <a:ext cx="3999300" cy="13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Different homepages depending on user type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50" y="1063475"/>
            <a:ext cx="4760853" cy="325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 title="Screen Recording 2024-03-31 at 10.08.32 PM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1103" y="152400"/>
            <a:ext cx="3920497" cy="2940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/>
        </p:nvSpPr>
        <p:spPr>
          <a:xfrm>
            <a:off x="1616097" y="9675"/>
            <a:ext cx="59118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Employee vs. Client Claim View</a:t>
            </a:r>
            <a:endParaRPr b="1" sz="3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4035"/>
            <a:ext cx="4419599" cy="2596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701772"/>
            <a:ext cx="4419600" cy="2601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1870" y="3533550"/>
            <a:ext cx="4692130" cy="160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751875"/>
            <a:ext cx="4641949" cy="12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