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2211-178E-C54E-AC0F-65F108AF3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0CE23-6FAA-7144-950B-9EF51B28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E95E-FB9C-284A-AB20-C33BC946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FB9D-C64C-A84A-9CA6-963C74A9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B76B-6564-AC48-BF77-2D633260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8674-3D4E-C946-8300-5A643122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B39B-A8DB-174E-B061-796E973E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A6BF-B1D9-9A43-82A6-F3C801CF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6620-D18C-7649-91B6-2F655C7D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3F7C-A20D-334D-A33F-348FE73F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DEB4F-FF92-A54F-ABE0-D7FC63760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3D63-5700-9749-B833-4ED4F3F6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364-F119-EA49-BF57-A02C3D55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34D6-2A32-3641-9942-C5B4946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CF0E-D9F7-314D-B984-BBC30B09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B327-D42B-2B41-BFF8-37BDF320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84E3-FE26-4A45-A9C8-E6874C2B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FBA8-7B6F-7B41-9A94-DCE93C9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734F-B08D-E24A-B574-D6793263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8C93-6D48-D748-A688-2D46BE2D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9D82-285F-734B-B06F-B140E93D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6667-84C3-D049-B966-CC091C1C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925A-ACB6-E846-BF51-7900506E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F3BB-6A7B-BD40-950F-E446984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80B0-8EB6-FC47-9B4C-2F8F51AD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7CB6-0F75-2947-BE5C-2EF09D70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8F6B-2671-2C44-81AC-BB7369AE2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AAE93-70FC-0244-BB2C-A409FC70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3EB9-F873-3547-BE8C-77F272D6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7B76C-0991-CE49-B54E-79337151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952B-DA70-224C-AA7D-9260F76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C945-CB69-2A46-AAF3-1E4AC2CF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A3999-4B54-8B4C-A204-D17B360B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51F99-4C7C-644D-ABB6-E9A841B0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46FC1-AFF5-AA47-94C9-73441E512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FF4AD-549A-F44F-B6E6-AF45C425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AC08-4A8D-A041-9DC5-74AD8B4B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98C0B-7069-8B4A-B619-3A22DE38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10C34-7201-B641-80DD-C466E0A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68F6-49DC-F842-B57B-2AF4DC55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22F8-DD65-994D-860D-4A75000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7F3FF-2F09-8B4B-A692-88523FE5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41479-26C9-0845-8519-16135780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7D6EC-A946-6A4D-9937-C75684C7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83717-C331-984E-8B7A-EB4AE94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58D1E-4119-A74F-A208-0DB2D1C7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4C9-95DB-9645-AD31-72298DC3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CC82-F6EA-F341-B5FB-734DDAC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E618-7165-804D-9564-6332FBDB1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39A3-4627-D54B-A727-B6DBBFA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9A29-8CD6-BE49-8FC4-5A890F17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15E7-427E-ED4D-9D25-5E8DBB10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C00A-01B7-A646-920A-3B918377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5FE30-DB2C-0B4D-AE1A-63D99433D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7EC3-ABB2-7242-A11E-DE0A225F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1D5F-3A47-DD49-8E63-BC2C9DB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BE25E-649D-4748-BAB5-EC270B7E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9BC4-DB7A-9B4A-98DB-4442CC33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DDA80-5F15-094C-B170-27B7A858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B147D-60A4-D640-A178-61F98E7F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C403-4AD1-CB40-98CE-CD5D84944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73E3-B910-C945-9A5A-129B13C5772E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5CFF-4882-3746-898D-91406D95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AC3B-897F-CA45-AB67-FE6F54B9F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EA088-6059-9E45-954D-88DCE4A7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9B1472-3065-3041-8A15-1E2B322EE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19194"/>
              </p:ext>
            </p:extLst>
          </p:nvPr>
        </p:nvGraphicFramePr>
        <p:xfrm>
          <a:off x="2032000" y="719666"/>
          <a:ext cx="81280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914653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5984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927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2660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5251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51019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33723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55415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4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2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4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7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57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608745-E097-914C-AA8A-0F3AE463BED0}"/>
              </a:ext>
            </a:extLst>
          </p:cNvPr>
          <p:cNvSpPr txBox="1"/>
          <p:nvPr/>
        </p:nvSpPr>
        <p:spPr>
          <a:xfrm>
            <a:off x="5268786" y="350334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107112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C26F4C-A744-2F42-9B60-35D578D0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3516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3163484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888209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025722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993606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37685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21125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68056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582889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578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 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8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2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6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5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0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5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3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52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B27A5B-0D00-F34D-800D-D10255FAECAC}"/>
              </a:ext>
            </a:extLst>
          </p:cNvPr>
          <p:cNvSpPr txBox="1"/>
          <p:nvPr/>
        </p:nvSpPr>
        <p:spPr>
          <a:xfrm>
            <a:off x="5476919" y="350334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Table</a:t>
            </a:r>
          </a:p>
        </p:txBody>
      </p:sp>
    </p:spTree>
    <p:extLst>
      <p:ext uri="{BB962C8B-B14F-4D97-AF65-F5344CB8AC3E}">
        <p14:creationId xmlns:p14="http://schemas.microsoft.com/office/powerpoint/2010/main" val="383009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</Words>
  <Application>Microsoft Macintosh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Dayton</dc:creator>
  <cp:lastModifiedBy>Elizabeth Dayton</cp:lastModifiedBy>
  <cp:revision>5</cp:revision>
  <dcterms:created xsi:type="dcterms:W3CDTF">2020-02-28T00:06:59Z</dcterms:created>
  <dcterms:modified xsi:type="dcterms:W3CDTF">2020-03-01T19:29:52Z</dcterms:modified>
</cp:coreProperties>
</file>